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70" r:id="rId5"/>
    <p:sldId id="260" r:id="rId6"/>
    <p:sldId id="271" r:id="rId7"/>
    <p:sldId id="262" r:id="rId8"/>
    <p:sldId id="267" r:id="rId9"/>
    <p:sldId id="264" r:id="rId10"/>
    <p:sldId id="272" r:id="rId11"/>
    <p:sldId id="273" r:id="rId12"/>
    <p:sldId id="274" r:id="rId13"/>
    <p:sldId id="275" r:id="rId14"/>
    <p:sldId id="281" r:id="rId15"/>
    <p:sldId id="278" r:id="rId16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ринка Минчева" initials="ММ" lastIdx="9" clrIdx="0">
    <p:extLst>
      <p:ext uri="{19B8F6BF-5375-455C-9EA6-DF929625EA0E}">
        <p15:presenceInfo xmlns:p15="http://schemas.microsoft.com/office/powerpoint/2012/main" userId="S::marinka.mincheva@edu.mon.bg::bd825931-e876-4919-9820-2e4a5cf0e9b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404"/>
    <a:srgbClr val="D60000"/>
    <a:srgbClr val="DF1798"/>
    <a:srgbClr val="FCFBD0"/>
    <a:srgbClr val="EDE80E"/>
    <a:srgbClr val="B10101"/>
    <a:srgbClr val="2DFF2D"/>
    <a:srgbClr val="D5E412"/>
    <a:srgbClr val="17DA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46" autoAdjust="0"/>
    <p:restoredTop sz="94660"/>
  </p:normalViewPr>
  <p:slideViewPr>
    <p:cSldViewPr snapToGrid="0">
      <p:cViewPr varScale="1">
        <p:scale>
          <a:sx n="83" d="100"/>
          <a:sy n="83" d="100"/>
        </p:scale>
        <p:origin x="9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04CDC5-EA08-4615-BBF2-2C0DF7E83C6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EF2037C5-0297-4C19-9CC6-5775B4064D27}" type="pres">
      <dgm:prSet presAssocID="{6004CDC5-EA08-4615-BBF2-2C0DF7E83C6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E3D812A9-3B88-4CE7-912A-43CC2D665D47}" type="presOf" srcId="{6004CDC5-EA08-4615-BBF2-2C0DF7E83C6B}" destId="{EF2037C5-0297-4C19-9CC6-5775B4064D27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D8682-2853-461F-8196-57C4F4B17E43}" type="datetimeFigureOut">
              <a:rPr lang="bg-BG" smtClean="0"/>
              <a:t>21.12.2020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B8030-4566-4DE4-87E0-8F767B790249}" type="slidenum">
              <a:rPr lang="bg-BG" smtClean="0"/>
              <a:t>‹#›</a:t>
            </a:fld>
            <a:endParaRPr lang="bg-BG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211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D8682-2853-461F-8196-57C4F4B17E43}" type="datetimeFigureOut">
              <a:rPr lang="bg-BG" smtClean="0"/>
              <a:t>21.12.2020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B8030-4566-4DE4-87E0-8F767B79024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98158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D8682-2853-461F-8196-57C4F4B17E43}" type="datetimeFigureOut">
              <a:rPr lang="bg-BG" smtClean="0"/>
              <a:t>21.12.2020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B8030-4566-4DE4-87E0-8F767B79024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69781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D8682-2853-461F-8196-57C4F4B17E43}" type="datetimeFigureOut">
              <a:rPr lang="bg-BG" smtClean="0"/>
              <a:t>21.12.2020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B8030-4566-4DE4-87E0-8F767B79024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69039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секци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D8682-2853-461F-8196-57C4F4B17E43}" type="datetimeFigureOut">
              <a:rPr lang="bg-BG" smtClean="0"/>
              <a:t>21.12.2020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B8030-4566-4DE4-87E0-8F767B790249}" type="slidenum">
              <a:rPr lang="bg-BG" smtClean="0"/>
              <a:t>‹#›</a:t>
            </a:fld>
            <a:endParaRPr lang="bg-BG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439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D8682-2853-461F-8196-57C4F4B17E43}" type="datetimeFigureOut">
              <a:rPr lang="bg-BG" smtClean="0"/>
              <a:t>21.12.2020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B8030-4566-4DE4-87E0-8F767B79024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25955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D8682-2853-461F-8196-57C4F4B17E43}" type="datetimeFigureOut">
              <a:rPr lang="bg-BG" smtClean="0"/>
              <a:t>21.12.2020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B8030-4566-4DE4-87E0-8F767B79024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0849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D8682-2853-461F-8196-57C4F4B17E43}" type="datetimeFigureOut">
              <a:rPr lang="bg-BG" smtClean="0"/>
              <a:t>21.12.2020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B8030-4566-4DE4-87E0-8F767B79024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46592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D8682-2853-461F-8196-57C4F4B17E43}" type="datetimeFigureOut">
              <a:rPr lang="bg-BG" smtClean="0"/>
              <a:t>21.12.2020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B8030-4566-4DE4-87E0-8F767B79024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58754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9BD8682-2853-461F-8196-57C4F4B17E43}" type="datetimeFigureOut">
              <a:rPr lang="bg-BG" smtClean="0"/>
              <a:t>21.12.2020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22B8030-4566-4DE4-87E0-8F767B79024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63634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D8682-2853-461F-8196-57C4F4B17E43}" type="datetimeFigureOut">
              <a:rPr lang="bg-BG" smtClean="0"/>
              <a:t>21.12.2020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B8030-4566-4DE4-87E0-8F767B79024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31096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9BD8682-2853-461F-8196-57C4F4B17E43}" type="datetimeFigureOut">
              <a:rPr lang="bg-BG" smtClean="0"/>
              <a:t>21.12.2020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22B8030-4566-4DE4-87E0-8F767B790249}" type="slidenum">
              <a:rPr lang="bg-BG" smtClean="0"/>
              <a:t>‹#›</a:t>
            </a:fld>
            <a:endParaRPr lang="bg-BG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8092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4.xml"/><Relationship Id="rId3" Type="http://schemas.openxmlformats.org/officeDocument/2006/relationships/slide" Target="slide4.xml"/><Relationship Id="rId7" Type="http://schemas.openxmlformats.org/officeDocument/2006/relationships/slide" Target="slide7.xml"/><Relationship Id="rId12" Type="http://schemas.openxmlformats.org/officeDocument/2006/relationships/slide" Target="slide13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5" Type="http://schemas.openxmlformats.org/officeDocument/2006/relationships/slide" Target="slide5.xml"/><Relationship Id="rId15" Type="http://schemas.microsoft.com/office/2007/relationships/hdphoto" Target="../media/hdphoto1.wdp"/><Relationship Id="rId10" Type="http://schemas.openxmlformats.org/officeDocument/2006/relationships/slide" Target="slide10.xml"/><Relationship Id="rId4" Type="http://schemas.openxmlformats.org/officeDocument/2006/relationships/slide" Target="slide12.xml"/><Relationship Id="rId9" Type="http://schemas.openxmlformats.org/officeDocument/2006/relationships/slide" Target="slide9.xml"/><Relationship Id="rId1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авоъгълник 3"/>
          <p:cNvSpPr/>
          <p:nvPr/>
        </p:nvSpPr>
        <p:spPr>
          <a:xfrm>
            <a:off x="1005840" y="2514600"/>
            <a:ext cx="10469880" cy="21544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КОЛЕДНИ ИЗНЕНАДИ</a:t>
            </a:r>
          </a:p>
          <a:p>
            <a:pPr algn="ctr"/>
            <a:endParaRPr lang="bg-BG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754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трелка надясно 6">
            <a:hlinkClick r:id="rId2" action="ppaction://hlinksldjump"/>
          </p:cNvPr>
          <p:cNvSpPr/>
          <p:nvPr/>
        </p:nvSpPr>
        <p:spPr>
          <a:xfrm>
            <a:off x="10873740" y="5467350"/>
            <a:ext cx="1219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id="{A3B8CA19-2ED4-41BA-843F-2B02AA41B0C7}"/>
              </a:ext>
            </a:extLst>
          </p:cNvPr>
          <p:cNvSpPr txBox="1"/>
          <p:nvPr/>
        </p:nvSpPr>
        <p:spPr>
          <a:xfrm>
            <a:off x="10444944" y="-1415101"/>
            <a:ext cx="11513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0,5</a:t>
            </a:r>
            <a:endParaRPr lang="bg-BG" sz="4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70C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779CA6A5-CDF3-45B3-B15A-AA57F34597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1523" y="409530"/>
            <a:ext cx="9469076" cy="2564316"/>
          </a:xfrm>
          <a:prstGeom prst="rect">
            <a:avLst/>
          </a:prstGeom>
        </p:spPr>
      </p:pic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9EE2C0F0-8E92-4AF6-8327-3F9578BD6A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0068" y="4724289"/>
            <a:ext cx="1646063" cy="1280271"/>
          </a:xfrm>
          <a:prstGeom prst="rect">
            <a:avLst/>
          </a:prstGeom>
        </p:spPr>
      </p:pic>
      <p:pic>
        <p:nvPicPr>
          <p:cNvPr id="23" name="Картина 22">
            <a:extLst>
              <a:ext uri="{FF2B5EF4-FFF2-40B4-BE49-F238E27FC236}">
                <a16:creationId xmlns:a16="http://schemas.microsoft.com/office/drawing/2014/main" id="{3C0A7A45-D6AE-4B85-82B3-E3AE28F0D0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395" y="3295793"/>
            <a:ext cx="9173210" cy="28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83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трелка надясно 6">
            <a:hlinkClick r:id="rId2" action="ppaction://hlinksldjump"/>
          </p:cNvPr>
          <p:cNvSpPr/>
          <p:nvPr/>
        </p:nvSpPr>
        <p:spPr>
          <a:xfrm>
            <a:off x="9525000" y="5547360"/>
            <a:ext cx="1219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id="{A3B8CA19-2ED4-41BA-843F-2B02AA41B0C7}"/>
              </a:ext>
            </a:extLst>
          </p:cNvPr>
          <p:cNvSpPr txBox="1"/>
          <p:nvPr/>
        </p:nvSpPr>
        <p:spPr>
          <a:xfrm>
            <a:off x="10444944" y="-1415101"/>
            <a:ext cx="11513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0,5</a:t>
            </a:r>
            <a:endParaRPr lang="bg-BG" sz="4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70C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9EE2C0F0-8E92-4AF6-8327-3F9578BD6A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180" y="230695"/>
            <a:ext cx="549388" cy="531305"/>
          </a:xfrm>
          <a:prstGeom prst="rect">
            <a:avLst/>
          </a:prstGeom>
        </p:spPr>
      </p:pic>
      <p:pic>
        <p:nvPicPr>
          <p:cNvPr id="2" name="Картина 1">
            <a:extLst>
              <a:ext uri="{FF2B5EF4-FFF2-40B4-BE49-F238E27FC236}">
                <a16:creationId xmlns:a16="http://schemas.microsoft.com/office/drawing/2014/main" id="{211DA0D3-E9E4-4A7D-AC61-BD6094B6F0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052" y="959001"/>
            <a:ext cx="4237087" cy="3178659"/>
          </a:xfrm>
          <a:prstGeom prst="rect">
            <a:avLst/>
          </a:prstGeom>
        </p:spPr>
      </p:pic>
      <p:sp>
        <p:nvSpPr>
          <p:cNvPr id="9" name="Текстово поле 8">
            <a:extLst>
              <a:ext uri="{FF2B5EF4-FFF2-40B4-BE49-F238E27FC236}">
                <a16:creationId xmlns:a16="http://schemas.microsoft.com/office/drawing/2014/main" id="{A9F83D16-3A7C-44AC-8DDE-3065123A3643}"/>
              </a:ext>
            </a:extLst>
          </p:cNvPr>
          <p:cNvSpPr txBox="1"/>
          <p:nvPr/>
        </p:nvSpPr>
        <p:spPr>
          <a:xfrm>
            <a:off x="5524867" y="1495344"/>
            <a:ext cx="645895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err="1">
                <a:solidFill>
                  <a:schemeClr val="bg2">
                    <a:lumMod val="50000"/>
                  </a:schemeClr>
                </a:solidFill>
              </a:rPr>
              <a:t>Вие</a:t>
            </a:r>
            <a:r>
              <a:rPr lang="ru-RU" sz="3200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3200" i="1" dirty="0" err="1">
                <a:solidFill>
                  <a:schemeClr val="bg2">
                    <a:lumMod val="50000"/>
                  </a:schemeClr>
                </a:solidFill>
              </a:rPr>
              <a:t>сте</a:t>
            </a:r>
            <a:r>
              <a:rPr lang="ru-RU" sz="3200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3200" i="1" dirty="0" err="1">
                <a:solidFill>
                  <a:schemeClr val="bg2">
                    <a:lumMod val="50000"/>
                  </a:schemeClr>
                </a:solidFill>
              </a:rPr>
              <a:t>специални</a:t>
            </a:r>
            <a:r>
              <a:rPr lang="ru-RU" sz="3200" i="1" dirty="0">
                <a:solidFill>
                  <a:schemeClr val="bg2">
                    <a:lumMod val="50000"/>
                  </a:schemeClr>
                </a:solidFill>
              </a:rPr>
              <a:t> и </a:t>
            </a:r>
            <a:r>
              <a:rPr lang="ru-RU" sz="3200" i="1" dirty="0" err="1">
                <a:solidFill>
                  <a:schemeClr val="bg2">
                    <a:lumMod val="50000"/>
                  </a:schemeClr>
                </a:solidFill>
              </a:rPr>
              <a:t>уникални</a:t>
            </a:r>
            <a:r>
              <a:rPr lang="ru-RU" sz="3200" i="1" dirty="0">
                <a:solidFill>
                  <a:schemeClr val="bg2">
                    <a:lumMod val="50000"/>
                  </a:schemeClr>
                </a:solidFill>
              </a:rPr>
              <a:t>,</a:t>
            </a:r>
          </a:p>
          <a:p>
            <a:r>
              <a:rPr lang="ru-RU" sz="3200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3200" i="1" dirty="0" err="1">
                <a:solidFill>
                  <a:schemeClr val="bg2">
                    <a:lumMod val="50000"/>
                  </a:schemeClr>
                </a:solidFill>
              </a:rPr>
              <a:t>вашата</a:t>
            </a:r>
            <a:r>
              <a:rPr lang="ru-RU" sz="3200" i="1" dirty="0">
                <a:solidFill>
                  <a:schemeClr val="bg2">
                    <a:lumMod val="50000"/>
                  </a:schemeClr>
                </a:solidFill>
              </a:rPr>
              <a:t> Коледа </a:t>
            </a:r>
            <a:r>
              <a:rPr lang="ru-RU" sz="3200" i="1" dirty="0" err="1">
                <a:solidFill>
                  <a:schemeClr val="bg2">
                    <a:lumMod val="50000"/>
                  </a:schemeClr>
                </a:solidFill>
              </a:rPr>
              <a:t>може</a:t>
            </a:r>
            <a:r>
              <a:rPr lang="ru-RU" sz="3200" i="1" dirty="0">
                <a:solidFill>
                  <a:schemeClr val="bg2">
                    <a:lumMod val="50000"/>
                  </a:schemeClr>
                </a:solidFill>
              </a:rPr>
              <a:t> да </a:t>
            </a:r>
            <a:r>
              <a:rPr lang="ru-RU" sz="3200" i="1" dirty="0" err="1">
                <a:solidFill>
                  <a:schemeClr val="bg2">
                    <a:lumMod val="50000"/>
                  </a:schemeClr>
                </a:solidFill>
              </a:rPr>
              <a:t>бъде</a:t>
            </a:r>
            <a:endParaRPr lang="ru-RU" sz="3200" i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3200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3200" i="1" dirty="0" err="1">
                <a:solidFill>
                  <a:schemeClr val="bg2">
                    <a:lumMod val="50000"/>
                  </a:schemeClr>
                </a:solidFill>
              </a:rPr>
              <a:t>също</a:t>
            </a:r>
            <a:r>
              <a:rPr lang="ru-RU" sz="3200" i="1" dirty="0">
                <a:solidFill>
                  <a:schemeClr val="bg2">
                    <a:lumMod val="50000"/>
                  </a:schemeClr>
                </a:solidFill>
              </a:rPr>
              <a:t> толкова </a:t>
            </a:r>
            <a:r>
              <a:rPr lang="ru-RU" sz="3200" i="1" dirty="0" err="1">
                <a:solidFill>
                  <a:schemeClr val="bg2">
                    <a:lumMod val="50000"/>
                  </a:schemeClr>
                </a:solidFill>
              </a:rPr>
              <a:t>специална</a:t>
            </a:r>
            <a:r>
              <a:rPr lang="ru-RU" sz="3200" i="1" dirty="0">
                <a:solidFill>
                  <a:schemeClr val="bg2">
                    <a:lumMod val="50000"/>
                  </a:schemeClr>
                </a:solidFill>
              </a:rPr>
              <a:t> и </a:t>
            </a:r>
          </a:p>
          <a:p>
            <a:r>
              <a:rPr lang="ru-RU" sz="3200" i="1" dirty="0" err="1">
                <a:solidFill>
                  <a:schemeClr val="bg2">
                    <a:lumMod val="50000"/>
                  </a:schemeClr>
                </a:solidFill>
              </a:rPr>
              <a:t>уникална</a:t>
            </a:r>
            <a:r>
              <a:rPr lang="ru-RU" sz="3200" i="1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sz="3200" i="1" dirty="0" err="1">
                <a:solidFill>
                  <a:schemeClr val="bg2">
                    <a:lumMod val="50000"/>
                  </a:schemeClr>
                </a:solidFill>
              </a:rPr>
              <a:t>колкото</a:t>
            </a:r>
            <a:r>
              <a:rPr lang="ru-RU" sz="3200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3200" i="1" dirty="0" err="1">
                <a:solidFill>
                  <a:schemeClr val="bg2">
                    <a:lumMod val="50000"/>
                  </a:schemeClr>
                </a:solidFill>
              </a:rPr>
              <a:t>сте</a:t>
            </a:r>
            <a:r>
              <a:rPr lang="ru-RU" sz="3200" i="1" dirty="0">
                <a:solidFill>
                  <a:schemeClr val="bg2">
                    <a:lumMod val="50000"/>
                  </a:schemeClr>
                </a:solidFill>
              </a:rPr>
              <a:t> и </a:t>
            </a:r>
            <a:r>
              <a:rPr lang="ru-RU" sz="3200" i="1" dirty="0" err="1">
                <a:solidFill>
                  <a:schemeClr val="bg2">
                    <a:lumMod val="50000"/>
                  </a:schemeClr>
                </a:solidFill>
              </a:rPr>
              <a:t>вие</a:t>
            </a:r>
            <a:r>
              <a:rPr lang="ru-RU" sz="3200" i="1" dirty="0">
                <a:solidFill>
                  <a:schemeClr val="bg2">
                    <a:lumMod val="50000"/>
                  </a:schemeClr>
                </a:solidFill>
              </a:rPr>
              <a:t>! </a:t>
            </a:r>
          </a:p>
          <a:p>
            <a:r>
              <a:rPr lang="ru-RU" sz="3200" i="1" dirty="0" err="1">
                <a:solidFill>
                  <a:schemeClr val="bg2">
                    <a:lumMod val="50000"/>
                  </a:schemeClr>
                </a:solidFill>
              </a:rPr>
              <a:t>Дарявайте</a:t>
            </a:r>
            <a:r>
              <a:rPr lang="ru-RU" sz="3200" i="1" dirty="0">
                <a:solidFill>
                  <a:schemeClr val="bg2">
                    <a:lumMod val="50000"/>
                  </a:schemeClr>
                </a:solidFill>
              </a:rPr>
              <a:t> доброта и </a:t>
            </a:r>
            <a:r>
              <a:rPr lang="ru-RU" sz="3200" i="1" dirty="0" err="1">
                <a:solidFill>
                  <a:schemeClr val="bg2">
                    <a:lumMod val="50000"/>
                  </a:schemeClr>
                </a:solidFill>
              </a:rPr>
              <a:t>ще</a:t>
            </a:r>
            <a:r>
              <a:rPr lang="ru-RU" sz="3200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3200" i="1" dirty="0" err="1">
                <a:solidFill>
                  <a:schemeClr val="bg2">
                    <a:lumMod val="50000"/>
                  </a:schemeClr>
                </a:solidFill>
              </a:rPr>
              <a:t>бъдете</a:t>
            </a:r>
            <a:r>
              <a:rPr lang="ru-RU" sz="3200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3200" i="1" dirty="0" err="1">
                <a:solidFill>
                  <a:schemeClr val="bg2">
                    <a:lumMod val="50000"/>
                  </a:schemeClr>
                </a:solidFill>
              </a:rPr>
              <a:t>възнаградени,бъдете</a:t>
            </a:r>
            <a:r>
              <a:rPr lang="ru-RU" sz="3200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3200" i="1" dirty="0" err="1">
                <a:solidFill>
                  <a:schemeClr val="bg2">
                    <a:lumMod val="50000"/>
                  </a:schemeClr>
                </a:solidFill>
              </a:rPr>
              <a:t>милостиви</a:t>
            </a:r>
            <a:r>
              <a:rPr lang="ru-RU" sz="3200" i="1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r>
              <a:rPr lang="ru-RU" sz="3200" i="1" dirty="0">
                <a:solidFill>
                  <a:schemeClr val="bg2">
                    <a:lumMod val="50000"/>
                  </a:schemeClr>
                </a:solidFill>
              </a:rPr>
              <a:t>и </a:t>
            </a:r>
            <a:r>
              <a:rPr lang="ru-RU" sz="3200" i="1" dirty="0" err="1">
                <a:solidFill>
                  <a:schemeClr val="bg2">
                    <a:lumMod val="50000"/>
                  </a:schemeClr>
                </a:solidFill>
              </a:rPr>
              <a:t>ще</a:t>
            </a:r>
            <a:r>
              <a:rPr lang="ru-RU" sz="3200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3200" i="1" dirty="0" err="1">
                <a:solidFill>
                  <a:schemeClr val="bg2">
                    <a:lumMod val="50000"/>
                  </a:schemeClr>
                </a:solidFill>
              </a:rPr>
              <a:t>бъдете</a:t>
            </a:r>
            <a:r>
              <a:rPr lang="ru-RU" sz="3200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3200" i="1" dirty="0" err="1">
                <a:solidFill>
                  <a:schemeClr val="bg2">
                    <a:lumMod val="50000"/>
                  </a:schemeClr>
                </a:solidFill>
              </a:rPr>
              <a:t>благословени</a:t>
            </a:r>
            <a:r>
              <a:rPr lang="ru-RU" sz="3200" i="1" dirty="0">
                <a:solidFill>
                  <a:schemeClr val="bg2">
                    <a:lumMod val="50000"/>
                  </a:schemeClr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3012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трелка надясно 6">
            <a:hlinkClick r:id="rId2" action="ppaction://hlinksldjump"/>
          </p:cNvPr>
          <p:cNvSpPr/>
          <p:nvPr/>
        </p:nvSpPr>
        <p:spPr>
          <a:xfrm flipH="1">
            <a:off x="428421" y="5543014"/>
            <a:ext cx="1219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id="{A3B8CA19-2ED4-41BA-843F-2B02AA41B0C7}"/>
              </a:ext>
            </a:extLst>
          </p:cNvPr>
          <p:cNvSpPr txBox="1"/>
          <p:nvPr/>
        </p:nvSpPr>
        <p:spPr>
          <a:xfrm>
            <a:off x="10444944" y="-1415101"/>
            <a:ext cx="11513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0,5</a:t>
            </a:r>
            <a:endParaRPr lang="bg-BG" sz="4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70C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9EE2C0F0-8E92-4AF6-8327-3F9578BD6A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421" y="308074"/>
            <a:ext cx="423318" cy="409385"/>
          </a:xfrm>
          <a:prstGeom prst="rect">
            <a:avLst/>
          </a:prstGeom>
        </p:spPr>
      </p:pic>
      <p:sp>
        <p:nvSpPr>
          <p:cNvPr id="10" name="Текстово поле 9">
            <a:extLst>
              <a:ext uri="{FF2B5EF4-FFF2-40B4-BE49-F238E27FC236}">
                <a16:creationId xmlns:a16="http://schemas.microsoft.com/office/drawing/2014/main" id="{9B9B7A70-17F5-4765-96D7-0954B98F4E1E}"/>
              </a:ext>
            </a:extLst>
          </p:cNvPr>
          <p:cNvSpPr txBox="1"/>
          <p:nvPr/>
        </p:nvSpPr>
        <p:spPr>
          <a:xfrm>
            <a:off x="554178" y="1760220"/>
            <a:ext cx="73776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err="1">
                <a:solidFill>
                  <a:srgbClr val="E20404"/>
                </a:solidFill>
              </a:rPr>
              <a:t>Пожелавам</a:t>
            </a:r>
            <a:r>
              <a:rPr lang="ru-RU" sz="3600" i="1" dirty="0">
                <a:solidFill>
                  <a:srgbClr val="E20404"/>
                </a:solidFill>
              </a:rPr>
              <a:t> </a:t>
            </a:r>
            <a:r>
              <a:rPr lang="ru-RU" sz="3600" i="1" dirty="0" err="1">
                <a:solidFill>
                  <a:srgbClr val="E20404"/>
                </a:solidFill>
              </a:rPr>
              <a:t>ви</a:t>
            </a:r>
            <a:r>
              <a:rPr lang="ru-RU" sz="3600" i="1" dirty="0">
                <a:solidFill>
                  <a:srgbClr val="E20404"/>
                </a:solidFill>
              </a:rPr>
              <a:t> </a:t>
            </a:r>
            <a:r>
              <a:rPr lang="ru-RU" sz="3600" i="1" dirty="0" err="1">
                <a:solidFill>
                  <a:srgbClr val="E20404"/>
                </a:solidFill>
              </a:rPr>
              <a:t>една</a:t>
            </a:r>
            <a:r>
              <a:rPr lang="ru-RU" sz="3600" i="1" dirty="0">
                <a:solidFill>
                  <a:srgbClr val="E20404"/>
                </a:solidFill>
              </a:rPr>
              <a:t> </a:t>
            </a:r>
            <a:r>
              <a:rPr lang="ru-RU" sz="3600" i="1" dirty="0" err="1">
                <a:solidFill>
                  <a:srgbClr val="E20404"/>
                </a:solidFill>
              </a:rPr>
              <a:t>незабравима</a:t>
            </a:r>
            <a:r>
              <a:rPr lang="ru-RU" sz="3600" i="1" dirty="0">
                <a:solidFill>
                  <a:srgbClr val="E20404"/>
                </a:solidFill>
              </a:rPr>
              <a:t>, красива и </a:t>
            </a:r>
            <a:r>
              <a:rPr lang="ru-RU" sz="3600" i="1" dirty="0" err="1">
                <a:solidFill>
                  <a:srgbClr val="E20404"/>
                </a:solidFill>
              </a:rPr>
              <a:t>приказна</a:t>
            </a:r>
            <a:r>
              <a:rPr lang="ru-RU" sz="3600" i="1" dirty="0">
                <a:solidFill>
                  <a:srgbClr val="E20404"/>
                </a:solidFill>
              </a:rPr>
              <a:t> Коледа. </a:t>
            </a:r>
          </a:p>
          <a:p>
            <a:r>
              <a:rPr lang="ru-RU" sz="3600" i="1" dirty="0" err="1">
                <a:solidFill>
                  <a:srgbClr val="E20404"/>
                </a:solidFill>
              </a:rPr>
              <a:t>Нека</a:t>
            </a:r>
            <a:r>
              <a:rPr lang="ru-RU" sz="3600" i="1" dirty="0">
                <a:solidFill>
                  <a:srgbClr val="E20404"/>
                </a:solidFill>
              </a:rPr>
              <a:t> </a:t>
            </a:r>
            <a:r>
              <a:rPr lang="ru-RU" sz="3600" i="1" dirty="0" err="1">
                <a:solidFill>
                  <a:srgbClr val="E20404"/>
                </a:solidFill>
              </a:rPr>
              <a:t>новата</a:t>
            </a:r>
            <a:r>
              <a:rPr lang="ru-RU" sz="3600" i="1" dirty="0">
                <a:solidFill>
                  <a:srgbClr val="E20404"/>
                </a:solidFill>
              </a:rPr>
              <a:t> 2021 година </a:t>
            </a:r>
            <a:r>
              <a:rPr lang="ru-RU" sz="3600" i="1" dirty="0" err="1">
                <a:solidFill>
                  <a:srgbClr val="E20404"/>
                </a:solidFill>
              </a:rPr>
              <a:t>ви</a:t>
            </a:r>
            <a:r>
              <a:rPr lang="ru-RU" sz="3600" i="1" dirty="0">
                <a:solidFill>
                  <a:srgbClr val="E20404"/>
                </a:solidFill>
              </a:rPr>
              <a:t> носи само радости и успехи!</a:t>
            </a:r>
            <a:endParaRPr lang="bg-BG" sz="3600" i="1" dirty="0">
              <a:solidFill>
                <a:srgbClr val="E20404"/>
              </a:solidFill>
            </a:endParaRPr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47065EEA-539A-4147-9241-151193E54C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4248" y="308074"/>
            <a:ext cx="3788258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15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78036"/>
            <a:ext cx="2583180" cy="1768485"/>
          </a:xfrm>
          <a:prstGeom prst="rect">
            <a:avLst/>
          </a:prstGeom>
        </p:spPr>
      </p:pic>
      <p:sp>
        <p:nvSpPr>
          <p:cNvPr id="5" name="Бутон: начална страница 4">
            <a:hlinkClick r:id="rId3" action="ppaction://hlinksldjump" highlightClick="1"/>
          </p:cNvPr>
          <p:cNvSpPr/>
          <p:nvPr/>
        </p:nvSpPr>
        <p:spPr>
          <a:xfrm>
            <a:off x="411480" y="5806440"/>
            <a:ext cx="716280" cy="4724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7" name="Текстово поле 6">
            <a:extLst>
              <a:ext uri="{FF2B5EF4-FFF2-40B4-BE49-F238E27FC236}">
                <a16:creationId xmlns:a16="http://schemas.microsoft.com/office/drawing/2014/main" id="{B92B0F62-37F0-4344-8323-05730310DA9D}"/>
              </a:ext>
            </a:extLst>
          </p:cNvPr>
          <p:cNvSpPr txBox="1"/>
          <p:nvPr/>
        </p:nvSpPr>
        <p:spPr>
          <a:xfrm>
            <a:off x="1664595" y="-671216"/>
            <a:ext cx="1340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3200" i="1" dirty="0">
                <a:solidFill>
                  <a:srgbClr val="0070C0"/>
                </a:solidFill>
              </a:rPr>
              <a:t>втора</a:t>
            </a:r>
          </a:p>
        </p:txBody>
      </p:sp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id="{E4BED9E8-19A0-4C88-8CFA-A683C5C1DC85}"/>
              </a:ext>
            </a:extLst>
          </p:cNvPr>
          <p:cNvSpPr txBox="1"/>
          <p:nvPr/>
        </p:nvSpPr>
        <p:spPr>
          <a:xfrm>
            <a:off x="1127760" y="813286"/>
            <a:ext cx="545546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err="1">
                <a:solidFill>
                  <a:srgbClr val="0070C0"/>
                </a:solidFill>
              </a:rPr>
              <a:t>Днес</a:t>
            </a:r>
            <a:r>
              <a:rPr lang="ru-RU" sz="2000" i="1" dirty="0">
                <a:solidFill>
                  <a:srgbClr val="0070C0"/>
                </a:solidFill>
              </a:rPr>
              <a:t> </a:t>
            </a:r>
            <a:r>
              <a:rPr lang="ru-RU" sz="2000" i="1" dirty="0" err="1">
                <a:solidFill>
                  <a:srgbClr val="0070C0"/>
                </a:solidFill>
              </a:rPr>
              <a:t>ще</a:t>
            </a:r>
            <a:r>
              <a:rPr lang="ru-RU" sz="2000" i="1" dirty="0">
                <a:solidFill>
                  <a:srgbClr val="0070C0"/>
                </a:solidFill>
              </a:rPr>
              <a:t> </a:t>
            </a:r>
            <a:r>
              <a:rPr lang="ru-RU" sz="2000" i="1" dirty="0" err="1">
                <a:solidFill>
                  <a:srgbClr val="0070C0"/>
                </a:solidFill>
              </a:rPr>
              <a:t>получиш</a:t>
            </a:r>
            <a:r>
              <a:rPr lang="ru-RU" sz="2000" i="1" dirty="0">
                <a:solidFill>
                  <a:srgbClr val="0070C0"/>
                </a:solidFill>
              </a:rPr>
              <a:t> </a:t>
            </a:r>
            <a:r>
              <a:rPr lang="ru-RU" sz="2000" i="1" dirty="0" err="1">
                <a:solidFill>
                  <a:srgbClr val="0070C0"/>
                </a:solidFill>
              </a:rPr>
              <a:t>безброй</a:t>
            </a:r>
            <a:r>
              <a:rPr lang="ru-RU" sz="2000" i="1" dirty="0">
                <a:solidFill>
                  <a:srgbClr val="0070C0"/>
                </a:solidFill>
              </a:rPr>
              <a:t> </a:t>
            </a:r>
            <a:r>
              <a:rPr lang="ru-RU" sz="2000" i="1" dirty="0" err="1">
                <a:solidFill>
                  <a:srgbClr val="0070C0"/>
                </a:solidFill>
              </a:rPr>
              <a:t>подаръци</a:t>
            </a:r>
            <a:r>
              <a:rPr lang="ru-RU" sz="2000" i="1" dirty="0">
                <a:solidFill>
                  <a:srgbClr val="0070C0"/>
                </a:solidFill>
              </a:rPr>
              <a:t> и </a:t>
            </a:r>
            <a:r>
              <a:rPr lang="ru-RU" sz="2000" i="1" dirty="0" err="1">
                <a:solidFill>
                  <a:srgbClr val="0070C0"/>
                </a:solidFill>
              </a:rPr>
              <a:t>коледни</a:t>
            </a:r>
            <a:r>
              <a:rPr lang="ru-RU" sz="2000" i="1" dirty="0">
                <a:solidFill>
                  <a:srgbClr val="0070C0"/>
                </a:solidFill>
              </a:rPr>
              <a:t>  </a:t>
            </a:r>
          </a:p>
          <a:p>
            <a:r>
              <a:rPr lang="ru-RU" sz="2000" i="1" dirty="0">
                <a:solidFill>
                  <a:srgbClr val="0070C0"/>
                </a:solidFill>
              </a:rPr>
              <a:t>пожелания, но най-</a:t>
            </a:r>
            <a:r>
              <a:rPr lang="ru-RU" sz="2000" i="1" dirty="0" err="1">
                <a:solidFill>
                  <a:srgbClr val="0070C0"/>
                </a:solidFill>
              </a:rPr>
              <a:t>хубавите</a:t>
            </a:r>
            <a:r>
              <a:rPr lang="ru-RU" sz="2000" i="1" dirty="0">
                <a:solidFill>
                  <a:srgbClr val="0070C0"/>
                </a:solidFill>
              </a:rPr>
              <a:t> </a:t>
            </a:r>
            <a:r>
              <a:rPr lang="ru-RU" sz="2000" i="1" dirty="0" err="1">
                <a:solidFill>
                  <a:srgbClr val="0070C0"/>
                </a:solidFill>
              </a:rPr>
              <a:t>нека</a:t>
            </a:r>
            <a:r>
              <a:rPr lang="ru-RU" sz="2000" i="1" dirty="0">
                <a:solidFill>
                  <a:srgbClr val="0070C0"/>
                </a:solidFill>
              </a:rPr>
              <a:t> </a:t>
            </a:r>
            <a:r>
              <a:rPr lang="ru-RU" sz="2000" i="1" dirty="0" err="1">
                <a:solidFill>
                  <a:srgbClr val="0070C0"/>
                </a:solidFill>
              </a:rPr>
              <a:t>бъдат</a:t>
            </a:r>
            <a:r>
              <a:rPr lang="ru-RU" sz="2000" i="1" dirty="0">
                <a:solidFill>
                  <a:srgbClr val="0070C0"/>
                </a:solidFill>
              </a:rPr>
              <a:t> </a:t>
            </a:r>
            <a:r>
              <a:rPr lang="ru-RU" sz="2000" i="1" dirty="0" err="1">
                <a:solidFill>
                  <a:srgbClr val="0070C0"/>
                </a:solidFill>
              </a:rPr>
              <a:t>тези</a:t>
            </a:r>
            <a:r>
              <a:rPr lang="ru-RU" sz="2000" i="1" dirty="0">
                <a:solidFill>
                  <a:srgbClr val="0070C0"/>
                </a:solidFill>
              </a:rPr>
              <a:t>,</a:t>
            </a:r>
          </a:p>
          <a:p>
            <a:r>
              <a:rPr lang="ru-RU" sz="2000" i="1" dirty="0">
                <a:solidFill>
                  <a:srgbClr val="0070C0"/>
                </a:solidFill>
              </a:rPr>
              <a:t> </a:t>
            </a:r>
            <a:r>
              <a:rPr lang="ru-RU" sz="2000" i="1" dirty="0" err="1">
                <a:solidFill>
                  <a:srgbClr val="0070C0"/>
                </a:solidFill>
              </a:rPr>
              <a:t>които</a:t>
            </a:r>
            <a:r>
              <a:rPr lang="ru-RU" sz="2000" i="1" dirty="0">
                <a:solidFill>
                  <a:srgbClr val="0070C0"/>
                </a:solidFill>
              </a:rPr>
              <a:t> не </a:t>
            </a:r>
            <a:r>
              <a:rPr lang="ru-RU" sz="2000" i="1" dirty="0" err="1">
                <a:solidFill>
                  <a:srgbClr val="0070C0"/>
                </a:solidFill>
              </a:rPr>
              <a:t>могат</a:t>
            </a:r>
            <a:r>
              <a:rPr lang="ru-RU" sz="2000" i="1" dirty="0">
                <a:solidFill>
                  <a:srgbClr val="0070C0"/>
                </a:solidFill>
              </a:rPr>
              <a:t> да се купят с пари и ни </a:t>
            </a:r>
          </a:p>
          <a:p>
            <a:r>
              <a:rPr lang="ru-RU" sz="2000" i="1" dirty="0">
                <a:solidFill>
                  <a:srgbClr val="0070C0"/>
                </a:solidFill>
              </a:rPr>
              <a:t>правят </a:t>
            </a:r>
            <a:r>
              <a:rPr lang="ru-RU" sz="2000" i="1" dirty="0" err="1">
                <a:solidFill>
                  <a:srgbClr val="0070C0"/>
                </a:solidFill>
              </a:rPr>
              <a:t>истински</a:t>
            </a:r>
            <a:r>
              <a:rPr lang="ru-RU" sz="2000" i="1" dirty="0">
                <a:solidFill>
                  <a:srgbClr val="0070C0"/>
                </a:solidFill>
              </a:rPr>
              <a:t> </a:t>
            </a:r>
            <a:r>
              <a:rPr lang="ru-RU" sz="2000" i="1" dirty="0" err="1">
                <a:solidFill>
                  <a:srgbClr val="0070C0"/>
                </a:solidFill>
              </a:rPr>
              <a:t>щастливи</a:t>
            </a:r>
            <a:r>
              <a:rPr lang="ru-RU" sz="2000" i="1" dirty="0">
                <a:solidFill>
                  <a:srgbClr val="0070C0"/>
                </a:solidFill>
              </a:rPr>
              <a:t>!</a:t>
            </a:r>
            <a:endParaRPr lang="bg-BG" sz="2000" i="1" dirty="0">
              <a:solidFill>
                <a:srgbClr val="0070C0"/>
              </a:solidFill>
            </a:endParaRPr>
          </a:p>
        </p:txBody>
      </p:sp>
      <p:sp>
        <p:nvSpPr>
          <p:cNvPr id="9" name="Текстово поле 8">
            <a:extLst>
              <a:ext uri="{FF2B5EF4-FFF2-40B4-BE49-F238E27FC236}">
                <a16:creationId xmlns:a16="http://schemas.microsoft.com/office/drawing/2014/main" id="{BBA1BC5B-86E9-4EAB-8453-D7955C4F6A4B}"/>
              </a:ext>
            </a:extLst>
          </p:cNvPr>
          <p:cNvSpPr txBox="1"/>
          <p:nvPr/>
        </p:nvSpPr>
        <p:spPr>
          <a:xfrm>
            <a:off x="6680335" y="3309862"/>
            <a:ext cx="459824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err="1">
                <a:solidFill>
                  <a:srgbClr val="0070C0"/>
                </a:solidFill>
                <a:latin typeface="Open Sans"/>
              </a:rPr>
              <a:t>Н</a:t>
            </a:r>
            <a:r>
              <a:rPr lang="ru-RU" sz="2000" b="0" i="1" dirty="0" err="1">
                <a:solidFill>
                  <a:srgbClr val="0070C0"/>
                </a:solidFill>
                <a:effectLst/>
                <a:latin typeface="Open Sans"/>
              </a:rPr>
              <a:t>ека</a:t>
            </a:r>
            <a:r>
              <a:rPr lang="ru-RU" sz="2000" b="0" i="1" dirty="0">
                <a:solidFill>
                  <a:srgbClr val="0070C0"/>
                </a:solidFill>
                <a:effectLst/>
                <a:latin typeface="Open Sans"/>
              </a:rPr>
              <a:t> Коледа </a:t>
            </a:r>
            <a:r>
              <a:rPr lang="ru-RU" sz="2000" b="0" i="1" dirty="0" err="1">
                <a:solidFill>
                  <a:srgbClr val="0070C0"/>
                </a:solidFill>
                <a:effectLst/>
                <a:latin typeface="Open Sans"/>
              </a:rPr>
              <a:t>ви</a:t>
            </a:r>
            <a:r>
              <a:rPr lang="ru-RU" sz="2000" b="0" i="1" dirty="0">
                <a:solidFill>
                  <a:srgbClr val="0070C0"/>
                </a:solidFill>
                <a:effectLst/>
                <a:latin typeface="Open Sans"/>
              </a:rPr>
              <a:t> </a:t>
            </a:r>
            <a:r>
              <a:rPr lang="ru-RU" sz="2000" b="0" i="1" dirty="0" err="1">
                <a:solidFill>
                  <a:srgbClr val="0070C0"/>
                </a:solidFill>
                <a:effectLst/>
                <a:latin typeface="Open Sans"/>
              </a:rPr>
              <a:t>донесе</a:t>
            </a:r>
            <a:r>
              <a:rPr lang="ru-RU" sz="2000" b="0" i="1" dirty="0">
                <a:solidFill>
                  <a:srgbClr val="0070C0"/>
                </a:solidFill>
                <a:effectLst/>
                <a:latin typeface="Open Sans"/>
              </a:rPr>
              <a:t> </a:t>
            </a:r>
            <a:r>
              <a:rPr lang="ru-RU" sz="2000" b="0" i="1" dirty="0" err="1">
                <a:solidFill>
                  <a:srgbClr val="0070C0"/>
                </a:solidFill>
                <a:effectLst/>
                <a:latin typeface="Open Sans"/>
              </a:rPr>
              <a:t>всичко</a:t>
            </a:r>
            <a:r>
              <a:rPr lang="ru-RU" sz="2000" b="0" i="1" dirty="0">
                <a:solidFill>
                  <a:srgbClr val="0070C0"/>
                </a:solidFill>
                <a:effectLst/>
                <a:latin typeface="Open Sans"/>
              </a:rPr>
              <a:t> </a:t>
            </a:r>
            <a:r>
              <a:rPr lang="ru-RU" sz="2000" b="0" i="1" dirty="0" err="1">
                <a:solidFill>
                  <a:srgbClr val="0070C0"/>
                </a:solidFill>
                <a:effectLst/>
                <a:latin typeface="Open Sans"/>
              </a:rPr>
              <a:t>онова</a:t>
            </a:r>
            <a:r>
              <a:rPr lang="ru-RU" sz="2000" b="0" i="1" dirty="0">
                <a:solidFill>
                  <a:srgbClr val="0070C0"/>
                </a:solidFill>
                <a:effectLst/>
                <a:latin typeface="Open Sans"/>
              </a:rPr>
              <a:t>, </a:t>
            </a:r>
          </a:p>
          <a:p>
            <a:r>
              <a:rPr lang="ru-RU" sz="2000" b="0" i="1" dirty="0" err="1">
                <a:solidFill>
                  <a:srgbClr val="0070C0"/>
                </a:solidFill>
                <a:effectLst/>
                <a:latin typeface="Open Sans"/>
              </a:rPr>
              <a:t>което</a:t>
            </a:r>
            <a:r>
              <a:rPr lang="ru-RU" sz="2000" b="0" i="1" dirty="0">
                <a:solidFill>
                  <a:srgbClr val="0070C0"/>
                </a:solidFill>
                <a:effectLst/>
                <a:latin typeface="Open Sans"/>
              </a:rPr>
              <a:t> най-много </a:t>
            </a:r>
            <a:r>
              <a:rPr lang="ru-RU" sz="2000" b="0" i="1" dirty="0" err="1">
                <a:solidFill>
                  <a:srgbClr val="0070C0"/>
                </a:solidFill>
                <a:effectLst/>
                <a:latin typeface="Open Sans"/>
              </a:rPr>
              <a:t>искате</a:t>
            </a:r>
            <a:r>
              <a:rPr lang="ru-RU" sz="2000" b="0" i="1" dirty="0">
                <a:solidFill>
                  <a:srgbClr val="0070C0"/>
                </a:solidFill>
                <a:effectLst/>
                <a:latin typeface="Open Sans"/>
              </a:rPr>
              <a:t>, а </a:t>
            </a:r>
            <a:r>
              <a:rPr lang="ru-RU" sz="2000" b="0" i="1" dirty="0" err="1">
                <a:solidFill>
                  <a:srgbClr val="0070C0"/>
                </a:solidFill>
                <a:effectLst/>
                <a:latin typeface="Open Sans"/>
              </a:rPr>
              <a:t>през</a:t>
            </a:r>
            <a:endParaRPr lang="ru-RU" sz="2000" b="0" i="1" dirty="0">
              <a:solidFill>
                <a:srgbClr val="0070C0"/>
              </a:solidFill>
              <a:effectLst/>
              <a:latin typeface="Open Sans"/>
            </a:endParaRPr>
          </a:p>
          <a:p>
            <a:r>
              <a:rPr lang="ru-RU" sz="2000" b="0" i="1" dirty="0">
                <a:solidFill>
                  <a:srgbClr val="0070C0"/>
                </a:solidFill>
                <a:effectLst/>
                <a:latin typeface="Open Sans"/>
              </a:rPr>
              <a:t> </a:t>
            </a:r>
            <a:r>
              <a:rPr lang="ru-RU" sz="2000" b="0" i="1" dirty="0" err="1">
                <a:solidFill>
                  <a:srgbClr val="0070C0"/>
                </a:solidFill>
                <a:effectLst/>
                <a:latin typeface="Open Sans"/>
              </a:rPr>
              <a:t>новата</a:t>
            </a:r>
            <a:r>
              <a:rPr lang="ru-RU" sz="2000" b="0" i="1" dirty="0">
                <a:solidFill>
                  <a:srgbClr val="0070C0"/>
                </a:solidFill>
                <a:effectLst/>
                <a:latin typeface="Open Sans"/>
              </a:rPr>
              <a:t> година </a:t>
            </a:r>
            <a:r>
              <a:rPr lang="ru-RU" sz="2000" b="0" i="1" dirty="0" err="1">
                <a:solidFill>
                  <a:srgbClr val="0070C0"/>
                </a:solidFill>
                <a:effectLst/>
                <a:latin typeface="Open Sans"/>
              </a:rPr>
              <a:t>нека</a:t>
            </a:r>
            <a:r>
              <a:rPr lang="ru-RU" sz="2000" b="0" i="1" dirty="0">
                <a:solidFill>
                  <a:srgbClr val="0070C0"/>
                </a:solidFill>
                <a:effectLst/>
                <a:latin typeface="Open Sans"/>
              </a:rPr>
              <a:t> </a:t>
            </a:r>
            <a:r>
              <a:rPr lang="ru-RU" sz="2000" b="0" i="1" dirty="0" err="1">
                <a:solidFill>
                  <a:srgbClr val="0070C0"/>
                </a:solidFill>
                <a:effectLst/>
                <a:latin typeface="Open Sans"/>
              </a:rPr>
              <a:t>успехите</a:t>
            </a:r>
            <a:r>
              <a:rPr lang="ru-RU" sz="2000" b="0" i="1" dirty="0">
                <a:solidFill>
                  <a:srgbClr val="0070C0"/>
                </a:solidFill>
                <a:effectLst/>
                <a:latin typeface="Open Sans"/>
              </a:rPr>
              <a:t> </a:t>
            </a:r>
            <a:r>
              <a:rPr lang="ru-RU" sz="2000" b="0" i="1" dirty="0" err="1">
                <a:solidFill>
                  <a:srgbClr val="0070C0"/>
                </a:solidFill>
                <a:effectLst/>
                <a:latin typeface="Open Sans"/>
              </a:rPr>
              <a:t>ви</a:t>
            </a:r>
            <a:r>
              <a:rPr lang="ru-RU" sz="2000" b="0" i="1" dirty="0">
                <a:solidFill>
                  <a:srgbClr val="0070C0"/>
                </a:solidFill>
                <a:effectLst/>
                <a:latin typeface="Open Sans"/>
              </a:rPr>
              <a:t> </a:t>
            </a:r>
          </a:p>
          <a:p>
            <a:r>
              <a:rPr lang="ru-RU" sz="2000" b="0" i="1" dirty="0">
                <a:solidFill>
                  <a:srgbClr val="0070C0"/>
                </a:solidFill>
                <a:effectLst/>
                <a:latin typeface="Open Sans"/>
              </a:rPr>
              <a:t>да се множат с </a:t>
            </a:r>
            <a:r>
              <a:rPr lang="ru-RU" sz="2000" b="0" i="1" dirty="0" err="1">
                <a:solidFill>
                  <a:srgbClr val="0070C0"/>
                </a:solidFill>
                <a:effectLst/>
                <a:latin typeface="Open Sans"/>
              </a:rPr>
              <a:t>всеки</a:t>
            </a:r>
            <a:r>
              <a:rPr lang="ru-RU" sz="2000" b="0" i="1" dirty="0">
                <a:solidFill>
                  <a:srgbClr val="0070C0"/>
                </a:solidFill>
                <a:effectLst/>
                <a:latin typeface="Open Sans"/>
              </a:rPr>
              <a:t> </a:t>
            </a:r>
            <a:r>
              <a:rPr lang="ru-RU" sz="2000" b="0" i="1" dirty="0" err="1">
                <a:solidFill>
                  <a:srgbClr val="0070C0"/>
                </a:solidFill>
                <a:effectLst/>
                <a:latin typeface="Open Sans"/>
              </a:rPr>
              <a:t>изминат</a:t>
            </a:r>
            <a:r>
              <a:rPr lang="ru-RU" sz="2000" b="0" i="1" dirty="0">
                <a:solidFill>
                  <a:srgbClr val="0070C0"/>
                </a:solidFill>
                <a:effectLst/>
                <a:latin typeface="Open Sans"/>
              </a:rPr>
              <a:t> </a:t>
            </a:r>
            <a:r>
              <a:rPr lang="ru-RU" sz="2000" b="0" i="1" dirty="0" err="1">
                <a:solidFill>
                  <a:srgbClr val="0070C0"/>
                </a:solidFill>
                <a:effectLst/>
                <a:latin typeface="Open Sans"/>
              </a:rPr>
              <a:t>ден</a:t>
            </a:r>
            <a:r>
              <a:rPr lang="ru-RU" sz="2000" b="0" i="1" dirty="0">
                <a:solidFill>
                  <a:srgbClr val="0070C0"/>
                </a:solidFill>
                <a:effectLst/>
                <a:latin typeface="Open Sans"/>
              </a:rPr>
              <a:t>!</a:t>
            </a:r>
            <a:endParaRPr lang="bg-BG" sz="2000" i="1" dirty="0">
              <a:solidFill>
                <a:srgbClr val="0070C0"/>
              </a:solidFill>
            </a:endParaRPr>
          </a:p>
        </p:txBody>
      </p:sp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68A369AA-6922-4807-A434-8D4F0A1A45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9895" y="2511575"/>
            <a:ext cx="2741771" cy="312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08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34ACD077-4EDA-48DD-887A-F2B9919AC0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424" y="662940"/>
            <a:ext cx="8157152" cy="4018597"/>
          </a:xfrm>
          <a:prstGeom prst="rect">
            <a:avLst/>
          </a:prstGeom>
        </p:spPr>
      </p:pic>
      <p:sp>
        <p:nvSpPr>
          <p:cNvPr id="4" name="Текстово поле 3">
            <a:extLst>
              <a:ext uri="{FF2B5EF4-FFF2-40B4-BE49-F238E27FC236}">
                <a16:creationId xmlns:a16="http://schemas.microsoft.com/office/drawing/2014/main" id="{A02AB3A2-5673-4721-846D-2861FB0A8B8E}"/>
              </a:ext>
            </a:extLst>
          </p:cNvPr>
          <p:cNvSpPr txBox="1"/>
          <p:nvPr/>
        </p:nvSpPr>
        <p:spPr>
          <a:xfrm>
            <a:off x="1674524" y="4242955"/>
            <a:ext cx="48876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3200" i="1" dirty="0">
                <a:solidFill>
                  <a:srgbClr val="E20404"/>
                </a:solidFill>
              </a:rPr>
              <a:t>Весели коледни празници!</a:t>
            </a:r>
          </a:p>
        </p:txBody>
      </p:sp>
      <p:sp>
        <p:nvSpPr>
          <p:cNvPr id="5" name="Текстово поле 4">
            <a:extLst>
              <a:ext uri="{FF2B5EF4-FFF2-40B4-BE49-F238E27FC236}">
                <a16:creationId xmlns:a16="http://schemas.microsoft.com/office/drawing/2014/main" id="{F080E59B-B2E1-4B1C-A2C5-11C6243491D8}"/>
              </a:ext>
            </a:extLst>
          </p:cNvPr>
          <p:cNvSpPr txBox="1"/>
          <p:nvPr/>
        </p:nvSpPr>
        <p:spPr>
          <a:xfrm>
            <a:off x="6003292" y="4827730"/>
            <a:ext cx="45141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3200" i="1" dirty="0">
                <a:solidFill>
                  <a:srgbClr val="E20404"/>
                </a:solidFill>
              </a:rPr>
              <a:t>Щастлива Нова година!</a:t>
            </a:r>
          </a:p>
        </p:txBody>
      </p:sp>
    </p:spTree>
    <p:extLst>
      <p:ext uri="{BB962C8B-B14F-4D97-AF65-F5344CB8AC3E}">
        <p14:creationId xmlns:p14="http://schemas.microsoft.com/office/powerpoint/2010/main" val="57223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374BA9F0-76EE-4289-827D-207599A3E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171" y="91440"/>
            <a:ext cx="9512865" cy="475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68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 триъгълник 3"/>
          <p:cNvSpPr/>
          <p:nvPr/>
        </p:nvSpPr>
        <p:spPr>
          <a:xfrm>
            <a:off x="3020479" y="2659064"/>
            <a:ext cx="5867400" cy="3416300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grpSp>
        <p:nvGrpSpPr>
          <p:cNvPr id="49" name="Групиране 48"/>
          <p:cNvGrpSpPr/>
          <p:nvPr/>
        </p:nvGrpSpPr>
        <p:grpSpPr>
          <a:xfrm>
            <a:off x="3058579" y="53578"/>
            <a:ext cx="5575300" cy="6281343"/>
            <a:chOff x="3058579" y="53578"/>
            <a:chExt cx="5575300" cy="6281343"/>
          </a:xfrm>
        </p:grpSpPr>
        <p:sp>
          <p:nvSpPr>
            <p:cNvPr id="2" name="Равнобедрен триъгълник 1"/>
            <p:cNvSpPr/>
            <p:nvPr/>
          </p:nvSpPr>
          <p:spPr>
            <a:xfrm>
              <a:off x="3439683" y="399029"/>
              <a:ext cx="4670425" cy="3136900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3" name="Равнобедрен триъгълник 2"/>
            <p:cNvSpPr/>
            <p:nvPr/>
          </p:nvSpPr>
          <p:spPr>
            <a:xfrm>
              <a:off x="3058579" y="1601788"/>
              <a:ext cx="5575300" cy="3136900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5" name="Правоъгълник 4"/>
            <p:cNvSpPr/>
            <p:nvPr/>
          </p:nvSpPr>
          <p:spPr>
            <a:xfrm>
              <a:off x="5217047" y="6080921"/>
              <a:ext cx="965200" cy="254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8" name="Звезда с 5 лъча 7"/>
            <p:cNvSpPr/>
            <p:nvPr/>
          </p:nvSpPr>
          <p:spPr>
            <a:xfrm>
              <a:off x="5389029" y="53578"/>
              <a:ext cx="914400" cy="863600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36" name="Свободна форма 35"/>
            <p:cNvSpPr/>
            <p:nvPr/>
          </p:nvSpPr>
          <p:spPr>
            <a:xfrm>
              <a:off x="3090684" y="928291"/>
              <a:ext cx="5283550" cy="5140787"/>
            </a:xfrm>
            <a:custGeom>
              <a:avLst/>
              <a:gdLst>
                <a:gd name="connsiteX0" fmla="*/ 2172050 w 5283550"/>
                <a:gd name="connsiteY0" fmla="*/ 0 h 5140787"/>
                <a:gd name="connsiteX1" fmla="*/ 2235550 w 5283550"/>
                <a:gd name="connsiteY1" fmla="*/ 25400 h 5140787"/>
                <a:gd name="connsiteX2" fmla="*/ 2311750 w 5283550"/>
                <a:gd name="connsiteY2" fmla="*/ 101600 h 5140787"/>
                <a:gd name="connsiteX3" fmla="*/ 2387950 w 5283550"/>
                <a:gd name="connsiteY3" fmla="*/ 139700 h 5140787"/>
                <a:gd name="connsiteX4" fmla="*/ 2426050 w 5283550"/>
                <a:gd name="connsiteY4" fmla="*/ 152400 h 5140787"/>
                <a:gd name="connsiteX5" fmla="*/ 2768950 w 5283550"/>
                <a:gd name="connsiteY5" fmla="*/ 139700 h 5140787"/>
                <a:gd name="connsiteX6" fmla="*/ 2857850 w 5283550"/>
                <a:gd name="connsiteY6" fmla="*/ 63500 h 5140787"/>
                <a:gd name="connsiteX7" fmla="*/ 2895950 w 5283550"/>
                <a:gd name="connsiteY7" fmla="*/ 50800 h 5140787"/>
                <a:gd name="connsiteX8" fmla="*/ 2984850 w 5283550"/>
                <a:gd name="connsiteY8" fmla="*/ 63500 h 5140787"/>
                <a:gd name="connsiteX9" fmla="*/ 2972150 w 5283550"/>
                <a:gd name="connsiteY9" fmla="*/ 165100 h 5140787"/>
                <a:gd name="connsiteX10" fmla="*/ 2857850 w 5283550"/>
                <a:gd name="connsiteY10" fmla="*/ 266700 h 5140787"/>
                <a:gd name="connsiteX11" fmla="*/ 2832450 w 5283550"/>
                <a:gd name="connsiteY11" fmla="*/ 304800 h 5140787"/>
                <a:gd name="connsiteX12" fmla="*/ 2819750 w 5283550"/>
                <a:gd name="connsiteY12" fmla="*/ 342900 h 5140787"/>
                <a:gd name="connsiteX13" fmla="*/ 2781650 w 5283550"/>
                <a:gd name="connsiteY13" fmla="*/ 381000 h 5140787"/>
                <a:gd name="connsiteX14" fmla="*/ 2718150 w 5283550"/>
                <a:gd name="connsiteY14" fmla="*/ 457200 h 5140787"/>
                <a:gd name="connsiteX15" fmla="*/ 2705450 w 5283550"/>
                <a:gd name="connsiteY15" fmla="*/ 495300 h 5140787"/>
                <a:gd name="connsiteX16" fmla="*/ 2667350 w 5283550"/>
                <a:gd name="connsiteY16" fmla="*/ 533400 h 5140787"/>
                <a:gd name="connsiteX17" fmla="*/ 2641950 w 5283550"/>
                <a:gd name="connsiteY17" fmla="*/ 571500 h 5140787"/>
                <a:gd name="connsiteX18" fmla="*/ 2603850 w 5283550"/>
                <a:gd name="connsiteY18" fmla="*/ 609600 h 5140787"/>
                <a:gd name="connsiteX19" fmla="*/ 2578450 w 5283550"/>
                <a:gd name="connsiteY19" fmla="*/ 647700 h 5140787"/>
                <a:gd name="connsiteX20" fmla="*/ 2540350 w 5283550"/>
                <a:gd name="connsiteY20" fmla="*/ 685800 h 5140787"/>
                <a:gd name="connsiteX21" fmla="*/ 2514950 w 5283550"/>
                <a:gd name="connsiteY21" fmla="*/ 723900 h 5140787"/>
                <a:gd name="connsiteX22" fmla="*/ 2502250 w 5283550"/>
                <a:gd name="connsiteY22" fmla="*/ 762000 h 5140787"/>
                <a:gd name="connsiteX23" fmla="*/ 2451450 w 5283550"/>
                <a:gd name="connsiteY23" fmla="*/ 812800 h 5140787"/>
                <a:gd name="connsiteX24" fmla="*/ 2400650 w 5283550"/>
                <a:gd name="connsiteY24" fmla="*/ 889000 h 5140787"/>
                <a:gd name="connsiteX25" fmla="*/ 2349850 w 5283550"/>
                <a:gd name="connsiteY25" fmla="*/ 965200 h 5140787"/>
                <a:gd name="connsiteX26" fmla="*/ 2324450 w 5283550"/>
                <a:gd name="connsiteY26" fmla="*/ 1003300 h 5140787"/>
                <a:gd name="connsiteX27" fmla="*/ 2286350 w 5283550"/>
                <a:gd name="connsiteY27" fmla="*/ 1028700 h 5140787"/>
                <a:gd name="connsiteX28" fmla="*/ 2222850 w 5283550"/>
                <a:gd name="connsiteY28" fmla="*/ 1092200 h 5140787"/>
                <a:gd name="connsiteX29" fmla="*/ 2197450 w 5283550"/>
                <a:gd name="connsiteY29" fmla="*/ 1130300 h 5140787"/>
                <a:gd name="connsiteX30" fmla="*/ 2108550 w 5283550"/>
                <a:gd name="connsiteY30" fmla="*/ 1168400 h 5140787"/>
                <a:gd name="connsiteX31" fmla="*/ 2070450 w 5283550"/>
                <a:gd name="connsiteY31" fmla="*/ 1206500 h 5140787"/>
                <a:gd name="connsiteX32" fmla="*/ 2032350 w 5283550"/>
                <a:gd name="connsiteY32" fmla="*/ 1219200 h 5140787"/>
                <a:gd name="connsiteX33" fmla="*/ 1981550 w 5283550"/>
                <a:gd name="connsiteY33" fmla="*/ 1244600 h 5140787"/>
                <a:gd name="connsiteX34" fmla="*/ 1918050 w 5283550"/>
                <a:gd name="connsiteY34" fmla="*/ 1270000 h 5140787"/>
                <a:gd name="connsiteX35" fmla="*/ 1879950 w 5283550"/>
                <a:gd name="connsiteY35" fmla="*/ 1282700 h 5140787"/>
                <a:gd name="connsiteX36" fmla="*/ 1778350 w 5283550"/>
                <a:gd name="connsiteY36" fmla="*/ 1333500 h 5140787"/>
                <a:gd name="connsiteX37" fmla="*/ 1727550 w 5283550"/>
                <a:gd name="connsiteY37" fmla="*/ 1346200 h 5140787"/>
                <a:gd name="connsiteX38" fmla="*/ 1651350 w 5283550"/>
                <a:gd name="connsiteY38" fmla="*/ 1371600 h 5140787"/>
                <a:gd name="connsiteX39" fmla="*/ 1549750 w 5283550"/>
                <a:gd name="connsiteY39" fmla="*/ 1397000 h 5140787"/>
                <a:gd name="connsiteX40" fmla="*/ 1257650 w 5283550"/>
                <a:gd name="connsiteY40" fmla="*/ 1384300 h 5140787"/>
                <a:gd name="connsiteX41" fmla="*/ 1308450 w 5283550"/>
                <a:gd name="connsiteY41" fmla="*/ 1181100 h 5140787"/>
                <a:gd name="connsiteX42" fmla="*/ 1346550 w 5283550"/>
                <a:gd name="connsiteY42" fmla="*/ 1168400 h 5140787"/>
                <a:gd name="connsiteX43" fmla="*/ 1625950 w 5283550"/>
                <a:gd name="connsiteY43" fmla="*/ 1181100 h 5140787"/>
                <a:gd name="connsiteX44" fmla="*/ 1702150 w 5283550"/>
                <a:gd name="connsiteY44" fmla="*/ 1219200 h 5140787"/>
                <a:gd name="connsiteX45" fmla="*/ 1740250 w 5283550"/>
                <a:gd name="connsiteY45" fmla="*/ 1231900 h 5140787"/>
                <a:gd name="connsiteX46" fmla="*/ 1803750 w 5283550"/>
                <a:gd name="connsiteY46" fmla="*/ 1308100 h 5140787"/>
                <a:gd name="connsiteX47" fmla="*/ 1841850 w 5283550"/>
                <a:gd name="connsiteY47" fmla="*/ 1346200 h 5140787"/>
                <a:gd name="connsiteX48" fmla="*/ 1879950 w 5283550"/>
                <a:gd name="connsiteY48" fmla="*/ 1422400 h 5140787"/>
                <a:gd name="connsiteX49" fmla="*/ 1905350 w 5283550"/>
                <a:gd name="connsiteY49" fmla="*/ 1473200 h 5140787"/>
                <a:gd name="connsiteX50" fmla="*/ 1930750 w 5283550"/>
                <a:gd name="connsiteY50" fmla="*/ 1511300 h 5140787"/>
                <a:gd name="connsiteX51" fmla="*/ 1943450 w 5283550"/>
                <a:gd name="connsiteY51" fmla="*/ 1549400 h 5140787"/>
                <a:gd name="connsiteX52" fmla="*/ 1994250 w 5283550"/>
                <a:gd name="connsiteY52" fmla="*/ 1625600 h 5140787"/>
                <a:gd name="connsiteX53" fmla="*/ 2045050 w 5283550"/>
                <a:gd name="connsiteY53" fmla="*/ 1701800 h 5140787"/>
                <a:gd name="connsiteX54" fmla="*/ 2108550 w 5283550"/>
                <a:gd name="connsiteY54" fmla="*/ 1765300 h 5140787"/>
                <a:gd name="connsiteX55" fmla="*/ 2121250 w 5283550"/>
                <a:gd name="connsiteY55" fmla="*/ 1803400 h 5140787"/>
                <a:gd name="connsiteX56" fmla="*/ 2210150 w 5283550"/>
                <a:gd name="connsiteY56" fmla="*/ 1917700 h 5140787"/>
                <a:gd name="connsiteX57" fmla="*/ 2299050 w 5283550"/>
                <a:gd name="connsiteY57" fmla="*/ 2032000 h 5140787"/>
                <a:gd name="connsiteX58" fmla="*/ 2337150 w 5283550"/>
                <a:gd name="connsiteY58" fmla="*/ 2070100 h 5140787"/>
                <a:gd name="connsiteX59" fmla="*/ 2464150 w 5283550"/>
                <a:gd name="connsiteY59" fmla="*/ 2108200 h 5140787"/>
                <a:gd name="connsiteX60" fmla="*/ 2553050 w 5283550"/>
                <a:gd name="connsiteY60" fmla="*/ 2133600 h 5140787"/>
                <a:gd name="connsiteX61" fmla="*/ 2591150 w 5283550"/>
                <a:gd name="connsiteY61" fmla="*/ 2146300 h 5140787"/>
                <a:gd name="connsiteX62" fmla="*/ 2692750 w 5283550"/>
                <a:gd name="connsiteY62" fmla="*/ 2159000 h 5140787"/>
                <a:gd name="connsiteX63" fmla="*/ 3238850 w 5283550"/>
                <a:gd name="connsiteY63" fmla="*/ 2133600 h 5140787"/>
                <a:gd name="connsiteX64" fmla="*/ 3315050 w 5283550"/>
                <a:gd name="connsiteY64" fmla="*/ 2108200 h 5140787"/>
                <a:gd name="connsiteX65" fmla="*/ 3403950 w 5283550"/>
                <a:gd name="connsiteY65" fmla="*/ 2082800 h 5140787"/>
                <a:gd name="connsiteX66" fmla="*/ 3442050 w 5283550"/>
                <a:gd name="connsiteY66" fmla="*/ 2057400 h 5140787"/>
                <a:gd name="connsiteX67" fmla="*/ 3505550 w 5283550"/>
                <a:gd name="connsiteY67" fmla="*/ 1968500 h 5140787"/>
                <a:gd name="connsiteX68" fmla="*/ 3569050 w 5283550"/>
                <a:gd name="connsiteY68" fmla="*/ 1943100 h 5140787"/>
                <a:gd name="connsiteX69" fmla="*/ 3708750 w 5283550"/>
                <a:gd name="connsiteY69" fmla="*/ 1816100 h 5140787"/>
                <a:gd name="connsiteX70" fmla="*/ 3784950 w 5283550"/>
                <a:gd name="connsiteY70" fmla="*/ 1727200 h 5140787"/>
                <a:gd name="connsiteX71" fmla="*/ 3886550 w 5283550"/>
                <a:gd name="connsiteY71" fmla="*/ 1600200 h 5140787"/>
                <a:gd name="connsiteX72" fmla="*/ 3899250 w 5283550"/>
                <a:gd name="connsiteY72" fmla="*/ 1536700 h 5140787"/>
                <a:gd name="connsiteX73" fmla="*/ 3886550 w 5283550"/>
                <a:gd name="connsiteY73" fmla="*/ 1346200 h 5140787"/>
                <a:gd name="connsiteX74" fmla="*/ 3861150 w 5283550"/>
                <a:gd name="connsiteY74" fmla="*/ 1295400 h 5140787"/>
                <a:gd name="connsiteX75" fmla="*/ 3797650 w 5283550"/>
                <a:gd name="connsiteY75" fmla="*/ 1219200 h 5140787"/>
                <a:gd name="connsiteX76" fmla="*/ 3708750 w 5283550"/>
                <a:gd name="connsiteY76" fmla="*/ 1168400 h 5140787"/>
                <a:gd name="connsiteX77" fmla="*/ 3556350 w 5283550"/>
                <a:gd name="connsiteY77" fmla="*/ 1181100 h 5140787"/>
                <a:gd name="connsiteX78" fmla="*/ 3492850 w 5283550"/>
                <a:gd name="connsiteY78" fmla="*/ 1193800 h 5140787"/>
                <a:gd name="connsiteX79" fmla="*/ 3315050 w 5283550"/>
                <a:gd name="connsiteY79" fmla="*/ 1308100 h 5140787"/>
                <a:gd name="connsiteX80" fmla="*/ 3289650 w 5283550"/>
                <a:gd name="connsiteY80" fmla="*/ 1346200 h 5140787"/>
                <a:gd name="connsiteX81" fmla="*/ 3251550 w 5283550"/>
                <a:gd name="connsiteY81" fmla="*/ 1384300 h 5140787"/>
                <a:gd name="connsiteX82" fmla="*/ 3200750 w 5283550"/>
                <a:gd name="connsiteY82" fmla="*/ 1460500 h 5140787"/>
                <a:gd name="connsiteX83" fmla="*/ 3162650 w 5283550"/>
                <a:gd name="connsiteY83" fmla="*/ 1511300 h 5140787"/>
                <a:gd name="connsiteX84" fmla="*/ 3124550 w 5283550"/>
                <a:gd name="connsiteY84" fmla="*/ 1600200 h 5140787"/>
                <a:gd name="connsiteX85" fmla="*/ 3099150 w 5283550"/>
                <a:gd name="connsiteY85" fmla="*/ 1638300 h 5140787"/>
                <a:gd name="connsiteX86" fmla="*/ 3073750 w 5283550"/>
                <a:gd name="connsiteY86" fmla="*/ 1689100 h 5140787"/>
                <a:gd name="connsiteX87" fmla="*/ 3048350 w 5283550"/>
                <a:gd name="connsiteY87" fmla="*/ 1727200 h 5140787"/>
                <a:gd name="connsiteX88" fmla="*/ 2972150 w 5283550"/>
                <a:gd name="connsiteY88" fmla="*/ 1866900 h 5140787"/>
                <a:gd name="connsiteX89" fmla="*/ 2946750 w 5283550"/>
                <a:gd name="connsiteY89" fmla="*/ 1905000 h 5140787"/>
                <a:gd name="connsiteX90" fmla="*/ 2895950 w 5283550"/>
                <a:gd name="connsiteY90" fmla="*/ 1955800 h 5140787"/>
                <a:gd name="connsiteX91" fmla="*/ 2870550 w 5283550"/>
                <a:gd name="connsiteY91" fmla="*/ 2006600 h 5140787"/>
                <a:gd name="connsiteX92" fmla="*/ 2794350 w 5283550"/>
                <a:gd name="connsiteY92" fmla="*/ 2082800 h 5140787"/>
                <a:gd name="connsiteX93" fmla="*/ 2756250 w 5283550"/>
                <a:gd name="connsiteY93" fmla="*/ 2120900 h 5140787"/>
                <a:gd name="connsiteX94" fmla="*/ 2641950 w 5283550"/>
                <a:gd name="connsiteY94" fmla="*/ 2197100 h 5140787"/>
                <a:gd name="connsiteX95" fmla="*/ 2591150 w 5283550"/>
                <a:gd name="connsiteY95" fmla="*/ 2247900 h 5140787"/>
                <a:gd name="connsiteX96" fmla="*/ 2438750 w 5283550"/>
                <a:gd name="connsiteY96" fmla="*/ 2336800 h 5140787"/>
                <a:gd name="connsiteX97" fmla="*/ 2400650 w 5283550"/>
                <a:gd name="connsiteY97" fmla="*/ 2374900 h 5140787"/>
                <a:gd name="connsiteX98" fmla="*/ 2349850 w 5283550"/>
                <a:gd name="connsiteY98" fmla="*/ 2387600 h 5140787"/>
                <a:gd name="connsiteX99" fmla="*/ 2299050 w 5283550"/>
                <a:gd name="connsiteY99" fmla="*/ 2413000 h 5140787"/>
                <a:gd name="connsiteX100" fmla="*/ 2260950 w 5283550"/>
                <a:gd name="connsiteY100" fmla="*/ 2425700 h 5140787"/>
                <a:gd name="connsiteX101" fmla="*/ 2172050 w 5283550"/>
                <a:gd name="connsiteY101" fmla="*/ 2476500 h 5140787"/>
                <a:gd name="connsiteX102" fmla="*/ 2083150 w 5283550"/>
                <a:gd name="connsiteY102" fmla="*/ 2514600 h 5140787"/>
                <a:gd name="connsiteX103" fmla="*/ 2045050 w 5283550"/>
                <a:gd name="connsiteY103" fmla="*/ 2552700 h 5140787"/>
                <a:gd name="connsiteX104" fmla="*/ 1968850 w 5283550"/>
                <a:gd name="connsiteY104" fmla="*/ 2590800 h 5140787"/>
                <a:gd name="connsiteX105" fmla="*/ 1930750 w 5283550"/>
                <a:gd name="connsiteY105" fmla="*/ 2628900 h 5140787"/>
                <a:gd name="connsiteX106" fmla="*/ 1803750 w 5283550"/>
                <a:gd name="connsiteY106" fmla="*/ 2717800 h 5140787"/>
                <a:gd name="connsiteX107" fmla="*/ 1765650 w 5283550"/>
                <a:gd name="connsiteY107" fmla="*/ 2743200 h 5140787"/>
                <a:gd name="connsiteX108" fmla="*/ 1727550 w 5283550"/>
                <a:gd name="connsiteY108" fmla="*/ 2755900 h 5140787"/>
                <a:gd name="connsiteX109" fmla="*/ 1651350 w 5283550"/>
                <a:gd name="connsiteY109" fmla="*/ 2806700 h 5140787"/>
                <a:gd name="connsiteX110" fmla="*/ 1613250 w 5283550"/>
                <a:gd name="connsiteY110" fmla="*/ 2832100 h 5140787"/>
                <a:gd name="connsiteX111" fmla="*/ 1575150 w 5283550"/>
                <a:gd name="connsiteY111" fmla="*/ 2844800 h 5140787"/>
                <a:gd name="connsiteX112" fmla="*/ 1448150 w 5283550"/>
                <a:gd name="connsiteY112" fmla="*/ 2895600 h 5140787"/>
                <a:gd name="connsiteX113" fmla="*/ 1371950 w 5283550"/>
                <a:gd name="connsiteY113" fmla="*/ 2908300 h 5140787"/>
                <a:gd name="connsiteX114" fmla="*/ 1321150 w 5283550"/>
                <a:gd name="connsiteY114" fmla="*/ 2921000 h 5140787"/>
                <a:gd name="connsiteX115" fmla="*/ 1257650 w 5283550"/>
                <a:gd name="connsiteY115" fmla="*/ 2933700 h 5140787"/>
                <a:gd name="connsiteX116" fmla="*/ 990950 w 5283550"/>
                <a:gd name="connsiteY116" fmla="*/ 2921000 h 5140787"/>
                <a:gd name="connsiteX117" fmla="*/ 940150 w 5283550"/>
                <a:gd name="connsiteY117" fmla="*/ 2908300 h 5140787"/>
                <a:gd name="connsiteX118" fmla="*/ 863950 w 5283550"/>
                <a:gd name="connsiteY118" fmla="*/ 2882900 h 5140787"/>
                <a:gd name="connsiteX119" fmla="*/ 876650 w 5283550"/>
                <a:gd name="connsiteY119" fmla="*/ 2743200 h 5140787"/>
                <a:gd name="connsiteX120" fmla="*/ 889350 w 5283550"/>
                <a:gd name="connsiteY120" fmla="*/ 2705100 h 5140787"/>
                <a:gd name="connsiteX121" fmla="*/ 927450 w 5283550"/>
                <a:gd name="connsiteY121" fmla="*/ 2692400 h 5140787"/>
                <a:gd name="connsiteX122" fmla="*/ 965550 w 5283550"/>
                <a:gd name="connsiteY122" fmla="*/ 2667000 h 5140787"/>
                <a:gd name="connsiteX123" fmla="*/ 1181450 w 5283550"/>
                <a:gd name="connsiteY123" fmla="*/ 2679700 h 5140787"/>
                <a:gd name="connsiteX124" fmla="*/ 1219550 w 5283550"/>
                <a:gd name="connsiteY124" fmla="*/ 2692400 h 5140787"/>
                <a:gd name="connsiteX125" fmla="*/ 1283050 w 5283550"/>
                <a:gd name="connsiteY125" fmla="*/ 2705100 h 5140787"/>
                <a:gd name="connsiteX126" fmla="*/ 1397350 w 5283550"/>
                <a:gd name="connsiteY126" fmla="*/ 2717800 h 5140787"/>
                <a:gd name="connsiteX127" fmla="*/ 1435450 w 5283550"/>
                <a:gd name="connsiteY127" fmla="*/ 2730500 h 5140787"/>
                <a:gd name="connsiteX128" fmla="*/ 1537050 w 5283550"/>
                <a:gd name="connsiteY128" fmla="*/ 2755900 h 5140787"/>
                <a:gd name="connsiteX129" fmla="*/ 1575150 w 5283550"/>
                <a:gd name="connsiteY129" fmla="*/ 2768600 h 5140787"/>
                <a:gd name="connsiteX130" fmla="*/ 1613250 w 5283550"/>
                <a:gd name="connsiteY130" fmla="*/ 2794000 h 5140787"/>
                <a:gd name="connsiteX131" fmla="*/ 1664050 w 5283550"/>
                <a:gd name="connsiteY131" fmla="*/ 2819400 h 5140787"/>
                <a:gd name="connsiteX132" fmla="*/ 1778350 w 5283550"/>
                <a:gd name="connsiteY132" fmla="*/ 2870200 h 5140787"/>
                <a:gd name="connsiteX133" fmla="*/ 1816450 w 5283550"/>
                <a:gd name="connsiteY133" fmla="*/ 2895600 h 5140787"/>
                <a:gd name="connsiteX134" fmla="*/ 1930750 w 5283550"/>
                <a:gd name="connsiteY134" fmla="*/ 2959100 h 5140787"/>
                <a:gd name="connsiteX135" fmla="*/ 2083150 w 5283550"/>
                <a:gd name="connsiteY135" fmla="*/ 3048000 h 5140787"/>
                <a:gd name="connsiteX136" fmla="*/ 2121250 w 5283550"/>
                <a:gd name="connsiteY136" fmla="*/ 3073400 h 5140787"/>
                <a:gd name="connsiteX137" fmla="*/ 2222850 w 5283550"/>
                <a:gd name="connsiteY137" fmla="*/ 3149600 h 5140787"/>
                <a:gd name="connsiteX138" fmla="*/ 2299050 w 5283550"/>
                <a:gd name="connsiteY138" fmla="*/ 3200400 h 5140787"/>
                <a:gd name="connsiteX139" fmla="*/ 2337150 w 5283550"/>
                <a:gd name="connsiteY139" fmla="*/ 3225800 h 5140787"/>
                <a:gd name="connsiteX140" fmla="*/ 2375250 w 5283550"/>
                <a:gd name="connsiteY140" fmla="*/ 3263900 h 5140787"/>
                <a:gd name="connsiteX141" fmla="*/ 2451450 w 5283550"/>
                <a:gd name="connsiteY141" fmla="*/ 3314700 h 5140787"/>
                <a:gd name="connsiteX142" fmla="*/ 2489550 w 5283550"/>
                <a:gd name="connsiteY142" fmla="*/ 3340100 h 5140787"/>
                <a:gd name="connsiteX143" fmla="*/ 2565750 w 5283550"/>
                <a:gd name="connsiteY143" fmla="*/ 3390900 h 5140787"/>
                <a:gd name="connsiteX144" fmla="*/ 2603850 w 5283550"/>
                <a:gd name="connsiteY144" fmla="*/ 3416300 h 5140787"/>
                <a:gd name="connsiteX145" fmla="*/ 2654650 w 5283550"/>
                <a:gd name="connsiteY145" fmla="*/ 3441700 h 5140787"/>
                <a:gd name="connsiteX146" fmla="*/ 2819750 w 5283550"/>
                <a:gd name="connsiteY146" fmla="*/ 3479800 h 5140787"/>
                <a:gd name="connsiteX147" fmla="*/ 3111850 w 5283550"/>
                <a:gd name="connsiteY147" fmla="*/ 3454400 h 5140787"/>
                <a:gd name="connsiteX148" fmla="*/ 3149950 w 5283550"/>
                <a:gd name="connsiteY148" fmla="*/ 3429000 h 5140787"/>
                <a:gd name="connsiteX149" fmla="*/ 3251550 w 5283550"/>
                <a:gd name="connsiteY149" fmla="*/ 3390900 h 5140787"/>
                <a:gd name="connsiteX150" fmla="*/ 3289650 w 5283550"/>
                <a:gd name="connsiteY150" fmla="*/ 3352800 h 5140787"/>
                <a:gd name="connsiteX151" fmla="*/ 3365850 w 5283550"/>
                <a:gd name="connsiteY151" fmla="*/ 3327400 h 5140787"/>
                <a:gd name="connsiteX152" fmla="*/ 3416650 w 5283550"/>
                <a:gd name="connsiteY152" fmla="*/ 3302000 h 5140787"/>
                <a:gd name="connsiteX153" fmla="*/ 3518250 w 5283550"/>
                <a:gd name="connsiteY153" fmla="*/ 3263900 h 5140787"/>
                <a:gd name="connsiteX154" fmla="*/ 3607150 w 5283550"/>
                <a:gd name="connsiteY154" fmla="*/ 3225800 h 5140787"/>
                <a:gd name="connsiteX155" fmla="*/ 3645250 w 5283550"/>
                <a:gd name="connsiteY155" fmla="*/ 3200400 h 5140787"/>
                <a:gd name="connsiteX156" fmla="*/ 3734150 w 5283550"/>
                <a:gd name="connsiteY156" fmla="*/ 3175000 h 5140787"/>
                <a:gd name="connsiteX157" fmla="*/ 3823050 w 5283550"/>
                <a:gd name="connsiteY157" fmla="*/ 3124200 h 5140787"/>
                <a:gd name="connsiteX158" fmla="*/ 3873850 w 5283550"/>
                <a:gd name="connsiteY158" fmla="*/ 3111500 h 5140787"/>
                <a:gd name="connsiteX159" fmla="*/ 4000850 w 5283550"/>
                <a:gd name="connsiteY159" fmla="*/ 3073400 h 5140787"/>
                <a:gd name="connsiteX160" fmla="*/ 4064350 w 5283550"/>
                <a:gd name="connsiteY160" fmla="*/ 3009900 h 5140787"/>
                <a:gd name="connsiteX161" fmla="*/ 4102450 w 5283550"/>
                <a:gd name="connsiteY161" fmla="*/ 2933700 h 5140787"/>
                <a:gd name="connsiteX162" fmla="*/ 4140550 w 5283550"/>
                <a:gd name="connsiteY162" fmla="*/ 2908300 h 5140787"/>
                <a:gd name="connsiteX163" fmla="*/ 4178650 w 5283550"/>
                <a:gd name="connsiteY163" fmla="*/ 2832100 h 5140787"/>
                <a:gd name="connsiteX164" fmla="*/ 4204050 w 5283550"/>
                <a:gd name="connsiteY164" fmla="*/ 2794000 h 5140787"/>
                <a:gd name="connsiteX165" fmla="*/ 4254850 w 5283550"/>
                <a:gd name="connsiteY165" fmla="*/ 2679700 h 5140787"/>
                <a:gd name="connsiteX166" fmla="*/ 4331050 w 5283550"/>
                <a:gd name="connsiteY166" fmla="*/ 2616200 h 5140787"/>
                <a:gd name="connsiteX167" fmla="*/ 4369150 w 5283550"/>
                <a:gd name="connsiteY167" fmla="*/ 2565400 h 5140787"/>
                <a:gd name="connsiteX168" fmla="*/ 4407250 w 5283550"/>
                <a:gd name="connsiteY168" fmla="*/ 2552700 h 5140787"/>
                <a:gd name="connsiteX169" fmla="*/ 4445350 w 5283550"/>
                <a:gd name="connsiteY169" fmla="*/ 2527300 h 5140787"/>
                <a:gd name="connsiteX170" fmla="*/ 4496150 w 5283550"/>
                <a:gd name="connsiteY170" fmla="*/ 2501900 h 5140787"/>
                <a:gd name="connsiteX171" fmla="*/ 4559650 w 5283550"/>
                <a:gd name="connsiteY171" fmla="*/ 2413000 h 5140787"/>
                <a:gd name="connsiteX172" fmla="*/ 4585050 w 5283550"/>
                <a:gd name="connsiteY172" fmla="*/ 2374900 h 5140787"/>
                <a:gd name="connsiteX173" fmla="*/ 4572350 w 5283550"/>
                <a:gd name="connsiteY173" fmla="*/ 2159000 h 5140787"/>
                <a:gd name="connsiteX174" fmla="*/ 4432650 w 5283550"/>
                <a:gd name="connsiteY174" fmla="*/ 2171700 h 5140787"/>
                <a:gd name="connsiteX175" fmla="*/ 4381850 w 5283550"/>
                <a:gd name="connsiteY175" fmla="*/ 2197100 h 5140787"/>
                <a:gd name="connsiteX176" fmla="*/ 4242150 w 5283550"/>
                <a:gd name="connsiteY176" fmla="*/ 2311400 h 5140787"/>
                <a:gd name="connsiteX177" fmla="*/ 4216750 w 5283550"/>
                <a:gd name="connsiteY177" fmla="*/ 2349500 h 5140787"/>
                <a:gd name="connsiteX178" fmla="*/ 4178650 w 5283550"/>
                <a:gd name="connsiteY178" fmla="*/ 2387600 h 5140787"/>
                <a:gd name="connsiteX179" fmla="*/ 4153250 w 5283550"/>
                <a:gd name="connsiteY179" fmla="*/ 2425700 h 5140787"/>
                <a:gd name="connsiteX180" fmla="*/ 4077050 w 5283550"/>
                <a:gd name="connsiteY180" fmla="*/ 2489200 h 5140787"/>
                <a:gd name="connsiteX181" fmla="*/ 4038950 w 5283550"/>
                <a:gd name="connsiteY181" fmla="*/ 2540000 h 5140787"/>
                <a:gd name="connsiteX182" fmla="*/ 3988150 w 5283550"/>
                <a:gd name="connsiteY182" fmla="*/ 2590800 h 5140787"/>
                <a:gd name="connsiteX183" fmla="*/ 3924650 w 5283550"/>
                <a:gd name="connsiteY183" fmla="*/ 2705100 h 5140787"/>
                <a:gd name="connsiteX184" fmla="*/ 3899250 w 5283550"/>
                <a:gd name="connsiteY184" fmla="*/ 2743200 h 5140787"/>
                <a:gd name="connsiteX185" fmla="*/ 3886550 w 5283550"/>
                <a:gd name="connsiteY185" fmla="*/ 2781300 h 5140787"/>
                <a:gd name="connsiteX186" fmla="*/ 3861150 w 5283550"/>
                <a:gd name="connsiteY186" fmla="*/ 2819400 h 5140787"/>
                <a:gd name="connsiteX187" fmla="*/ 3823050 w 5283550"/>
                <a:gd name="connsiteY187" fmla="*/ 2933700 h 5140787"/>
                <a:gd name="connsiteX188" fmla="*/ 3810350 w 5283550"/>
                <a:gd name="connsiteY188" fmla="*/ 2971800 h 5140787"/>
                <a:gd name="connsiteX189" fmla="*/ 3759550 w 5283550"/>
                <a:gd name="connsiteY189" fmla="*/ 3086100 h 5140787"/>
                <a:gd name="connsiteX190" fmla="*/ 3734150 w 5283550"/>
                <a:gd name="connsiteY190" fmla="*/ 3124200 h 5140787"/>
                <a:gd name="connsiteX191" fmla="*/ 3721450 w 5283550"/>
                <a:gd name="connsiteY191" fmla="*/ 3162300 h 5140787"/>
                <a:gd name="connsiteX192" fmla="*/ 3683350 w 5283550"/>
                <a:gd name="connsiteY192" fmla="*/ 3213100 h 5140787"/>
                <a:gd name="connsiteX193" fmla="*/ 3657950 w 5283550"/>
                <a:gd name="connsiteY193" fmla="*/ 3251200 h 5140787"/>
                <a:gd name="connsiteX194" fmla="*/ 3632550 w 5283550"/>
                <a:gd name="connsiteY194" fmla="*/ 3302000 h 5140787"/>
                <a:gd name="connsiteX195" fmla="*/ 3569050 w 5283550"/>
                <a:gd name="connsiteY195" fmla="*/ 3390900 h 5140787"/>
                <a:gd name="connsiteX196" fmla="*/ 3530950 w 5283550"/>
                <a:gd name="connsiteY196" fmla="*/ 3429000 h 5140787"/>
                <a:gd name="connsiteX197" fmla="*/ 3467450 w 5283550"/>
                <a:gd name="connsiteY197" fmla="*/ 3492500 h 5140787"/>
                <a:gd name="connsiteX198" fmla="*/ 3442050 w 5283550"/>
                <a:gd name="connsiteY198" fmla="*/ 3530600 h 5140787"/>
                <a:gd name="connsiteX199" fmla="*/ 3416650 w 5283550"/>
                <a:gd name="connsiteY199" fmla="*/ 3606800 h 5140787"/>
                <a:gd name="connsiteX200" fmla="*/ 3378550 w 5283550"/>
                <a:gd name="connsiteY200" fmla="*/ 3632200 h 5140787"/>
                <a:gd name="connsiteX201" fmla="*/ 3200750 w 5283550"/>
                <a:gd name="connsiteY201" fmla="*/ 3670300 h 5140787"/>
                <a:gd name="connsiteX202" fmla="*/ 3086450 w 5283550"/>
                <a:gd name="connsiteY202" fmla="*/ 3683000 h 5140787"/>
                <a:gd name="connsiteX203" fmla="*/ 2172050 w 5283550"/>
                <a:gd name="connsiteY203" fmla="*/ 3695700 h 5140787"/>
                <a:gd name="connsiteX204" fmla="*/ 2095850 w 5283550"/>
                <a:gd name="connsiteY204" fmla="*/ 3721100 h 5140787"/>
                <a:gd name="connsiteX205" fmla="*/ 2032350 w 5283550"/>
                <a:gd name="connsiteY205" fmla="*/ 3733800 h 5140787"/>
                <a:gd name="connsiteX206" fmla="*/ 1943450 w 5283550"/>
                <a:gd name="connsiteY206" fmla="*/ 3759200 h 5140787"/>
                <a:gd name="connsiteX207" fmla="*/ 1905350 w 5283550"/>
                <a:gd name="connsiteY207" fmla="*/ 3771900 h 5140787"/>
                <a:gd name="connsiteX208" fmla="*/ 1816450 w 5283550"/>
                <a:gd name="connsiteY208" fmla="*/ 3797300 h 5140787"/>
                <a:gd name="connsiteX209" fmla="*/ 1778350 w 5283550"/>
                <a:gd name="connsiteY209" fmla="*/ 3810000 h 5140787"/>
                <a:gd name="connsiteX210" fmla="*/ 1702150 w 5283550"/>
                <a:gd name="connsiteY210" fmla="*/ 3822700 h 5140787"/>
                <a:gd name="connsiteX211" fmla="*/ 1587850 w 5283550"/>
                <a:gd name="connsiteY211" fmla="*/ 3873500 h 5140787"/>
                <a:gd name="connsiteX212" fmla="*/ 1422750 w 5283550"/>
                <a:gd name="connsiteY212" fmla="*/ 3924300 h 5140787"/>
                <a:gd name="connsiteX213" fmla="*/ 1371950 w 5283550"/>
                <a:gd name="connsiteY213" fmla="*/ 3937000 h 5140787"/>
                <a:gd name="connsiteX214" fmla="*/ 1295750 w 5283550"/>
                <a:gd name="connsiteY214" fmla="*/ 3949700 h 5140787"/>
                <a:gd name="connsiteX215" fmla="*/ 1244950 w 5283550"/>
                <a:gd name="connsiteY215" fmla="*/ 3962400 h 5140787"/>
                <a:gd name="connsiteX216" fmla="*/ 1181450 w 5283550"/>
                <a:gd name="connsiteY216" fmla="*/ 3975100 h 5140787"/>
                <a:gd name="connsiteX217" fmla="*/ 1143350 w 5283550"/>
                <a:gd name="connsiteY217" fmla="*/ 3987800 h 5140787"/>
                <a:gd name="connsiteX218" fmla="*/ 1003650 w 5283550"/>
                <a:gd name="connsiteY218" fmla="*/ 4013200 h 5140787"/>
                <a:gd name="connsiteX219" fmla="*/ 775050 w 5283550"/>
                <a:gd name="connsiteY219" fmla="*/ 3987800 h 5140787"/>
                <a:gd name="connsiteX220" fmla="*/ 736950 w 5283550"/>
                <a:gd name="connsiteY220" fmla="*/ 3962400 h 5140787"/>
                <a:gd name="connsiteX221" fmla="*/ 749650 w 5283550"/>
                <a:gd name="connsiteY221" fmla="*/ 3886200 h 5140787"/>
                <a:gd name="connsiteX222" fmla="*/ 775050 w 5283550"/>
                <a:gd name="connsiteY222" fmla="*/ 3848100 h 5140787"/>
                <a:gd name="connsiteX223" fmla="*/ 724250 w 5283550"/>
                <a:gd name="connsiteY223" fmla="*/ 3771900 h 5140787"/>
                <a:gd name="connsiteX224" fmla="*/ 698850 w 5283550"/>
                <a:gd name="connsiteY224" fmla="*/ 3733800 h 5140787"/>
                <a:gd name="connsiteX225" fmla="*/ 660750 w 5283550"/>
                <a:gd name="connsiteY225" fmla="*/ 3721100 h 5140787"/>
                <a:gd name="connsiteX226" fmla="*/ 622650 w 5283550"/>
                <a:gd name="connsiteY226" fmla="*/ 3695700 h 5140787"/>
                <a:gd name="connsiteX227" fmla="*/ 584550 w 5283550"/>
                <a:gd name="connsiteY227" fmla="*/ 3683000 h 5140787"/>
                <a:gd name="connsiteX228" fmla="*/ 546450 w 5283550"/>
                <a:gd name="connsiteY228" fmla="*/ 3657600 h 5140787"/>
                <a:gd name="connsiteX229" fmla="*/ 508350 w 5283550"/>
                <a:gd name="connsiteY229" fmla="*/ 3644900 h 5140787"/>
                <a:gd name="connsiteX230" fmla="*/ 470250 w 5283550"/>
                <a:gd name="connsiteY230" fmla="*/ 3619500 h 5140787"/>
                <a:gd name="connsiteX231" fmla="*/ 419450 w 5283550"/>
                <a:gd name="connsiteY231" fmla="*/ 3594100 h 5140787"/>
                <a:gd name="connsiteX232" fmla="*/ 343250 w 5283550"/>
                <a:gd name="connsiteY232" fmla="*/ 3517900 h 5140787"/>
                <a:gd name="connsiteX233" fmla="*/ 355950 w 5283550"/>
                <a:gd name="connsiteY233" fmla="*/ 3416300 h 5140787"/>
                <a:gd name="connsiteX234" fmla="*/ 457550 w 5283550"/>
                <a:gd name="connsiteY234" fmla="*/ 3390900 h 5140787"/>
                <a:gd name="connsiteX235" fmla="*/ 660750 w 5283550"/>
                <a:gd name="connsiteY235" fmla="*/ 3429000 h 5140787"/>
                <a:gd name="connsiteX236" fmla="*/ 736950 w 5283550"/>
                <a:gd name="connsiteY236" fmla="*/ 3479800 h 5140787"/>
                <a:gd name="connsiteX237" fmla="*/ 851250 w 5283550"/>
                <a:gd name="connsiteY237" fmla="*/ 3644900 h 5140787"/>
                <a:gd name="connsiteX238" fmla="*/ 914750 w 5283550"/>
                <a:gd name="connsiteY238" fmla="*/ 3733800 h 5140787"/>
                <a:gd name="connsiteX239" fmla="*/ 1003650 w 5283550"/>
                <a:gd name="connsiteY239" fmla="*/ 3822700 h 5140787"/>
                <a:gd name="connsiteX240" fmla="*/ 1143350 w 5283550"/>
                <a:gd name="connsiteY240" fmla="*/ 3911600 h 5140787"/>
                <a:gd name="connsiteX241" fmla="*/ 1194150 w 5283550"/>
                <a:gd name="connsiteY241" fmla="*/ 3949700 h 5140787"/>
                <a:gd name="connsiteX242" fmla="*/ 1232250 w 5283550"/>
                <a:gd name="connsiteY242" fmla="*/ 3975100 h 5140787"/>
                <a:gd name="connsiteX243" fmla="*/ 1308450 w 5283550"/>
                <a:gd name="connsiteY243" fmla="*/ 4089400 h 5140787"/>
                <a:gd name="connsiteX244" fmla="*/ 1359250 w 5283550"/>
                <a:gd name="connsiteY244" fmla="*/ 4165600 h 5140787"/>
                <a:gd name="connsiteX245" fmla="*/ 1397350 w 5283550"/>
                <a:gd name="connsiteY245" fmla="*/ 4203700 h 5140787"/>
                <a:gd name="connsiteX246" fmla="*/ 1422750 w 5283550"/>
                <a:gd name="connsiteY246" fmla="*/ 4254500 h 5140787"/>
                <a:gd name="connsiteX247" fmla="*/ 1448150 w 5283550"/>
                <a:gd name="connsiteY247" fmla="*/ 4292600 h 5140787"/>
                <a:gd name="connsiteX248" fmla="*/ 1486250 w 5283550"/>
                <a:gd name="connsiteY248" fmla="*/ 4356100 h 5140787"/>
                <a:gd name="connsiteX249" fmla="*/ 1537050 w 5283550"/>
                <a:gd name="connsiteY249" fmla="*/ 4419600 h 5140787"/>
                <a:gd name="connsiteX250" fmla="*/ 1676750 w 5283550"/>
                <a:gd name="connsiteY250" fmla="*/ 4546600 h 5140787"/>
                <a:gd name="connsiteX251" fmla="*/ 1740250 w 5283550"/>
                <a:gd name="connsiteY251" fmla="*/ 4584700 h 5140787"/>
                <a:gd name="connsiteX252" fmla="*/ 1879950 w 5283550"/>
                <a:gd name="connsiteY252" fmla="*/ 4610100 h 5140787"/>
                <a:gd name="connsiteX253" fmla="*/ 1930750 w 5283550"/>
                <a:gd name="connsiteY253" fmla="*/ 4622800 h 5140787"/>
                <a:gd name="connsiteX254" fmla="*/ 2133950 w 5283550"/>
                <a:gd name="connsiteY254" fmla="*/ 4648200 h 5140787"/>
                <a:gd name="connsiteX255" fmla="*/ 2273650 w 5283550"/>
                <a:gd name="connsiteY255" fmla="*/ 4673600 h 5140787"/>
                <a:gd name="connsiteX256" fmla="*/ 2362550 w 5283550"/>
                <a:gd name="connsiteY256" fmla="*/ 4686300 h 5140787"/>
                <a:gd name="connsiteX257" fmla="*/ 2413350 w 5283550"/>
                <a:gd name="connsiteY257" fmla="*/ 4699000 h 5140787"/>
                <a:gd name="connsiteX258" fmla="*/ 2540350 w 5283550"/>
                <a:gd name="connsiteY258" fmla="*/ 4724400 h 5140787"/>
                <a:gd name="connsiteX259" fmla="*/ 3086450 w 5283550"/>
                <a:gd name="connsiteY259" fmla="*/ 4699000 h 5140787"/>
                <a:gd name="connsiteX260" fmla="*/ 3200750 w 5283550"/>
                <a:gd name="connsiteY260" fmla="*/ 4673600 h 5140787"/>
                <a:gd name="connsiteX261" fmla="*/ 3315050 w 5283550"/>
                <a:gd name="connsiteY261" fmla="*/ 4648200 h 5140787"/>
                <a:gd name="connsiteX262" fmla="*/ 3378550 w 5283550"/>
                <a:gd name="connsiteY262" fmla="*/ 4622800 h 5140787"/>
                <a:gd name="connsiteX263" fmla="*/ 3480150 w 5283550"/>
                <a:gd name="connsiteY263" fmla="*/ 4597400 h 5140787"/>
                <a:gd name="connsiteX264" fmla="*/ 3530950 w 5283550"/>
                <a:gd name="connsiteY264" fmla="*/ 4572000 h 5140787"/>
                <a:gd name="connsiteX265" fmla="*/ 3581750 w 5283550"/>
                <a:gd name="connsiteY265" fmla="*/ 4559300 h 5140787"/>
                <a:gd name="connsiteX266" fmla="*/ 3683350 w 5283550"/>
                <a:gd name="connsiteY266" fmla="*/ 4508500 h 5140787"/>
                <a:gd name="connsiteX267" fmla="*/ 3759550 w 5283550"/>
                <a:gd name="connsiteY267" fmla="*/ 4432300 h 5140787"/>
                <a:gd name="connsiteX268" fmla="*/ 3810350 w 5283550"/>
                <a:gd name="connsiteY268" fmla="*/ 4381500 h 5140787"/>
                <a:gd name="connsiteX269" fmla="*/ 3911950 w 5283550"/>
                <a:gd name="connsiteY269" fmla="*/ 4318000 h 5140787"/>
                <a:gd name="connsiteX270" fmla="*/ 3950050 w 5283550"/>
                <a:gd name="connsiteY270" fmla="*/ 4279900 h 5140787"/>
                <a:gd name="connsiteX271" fmla="*/ 4051650 w 5283550"/>
                <a:gd name="connsiteY271" fmla="*/ 4254500 h 5140787"/>
                <a:gd name="connsiteX272" fmla="*/ 4229450 w 5283550"/>
                <a:gd name="connsiteY272" fmla="*/ 4216400 h 5140787"/>
                <a:gd name="connsiteX273" fmla="*/ 4292950 w 5283550"/>
                <a:gd name="connsiteY273" fmla="*/ 4203700 h 5140787"/>
                <a:gd name="connsiteX274" fmla="*/ 4369150 w 5283550"/>
                <a:gd name="connsiteY274" fmla="*/ 4178300 h 5140787"/>
                <a:gd name="connsiteX275" fmla="*/ 4521550 w 5283550"/>
                <a:gd name="connsiteY275" fmla="*/ 4114800 h 5140787"/>
                <a:gd name="connsiteX276" fmla="*/ 4635850 w 5283550"/>
                <a:gd name="connsiteY276" fmla="*/ 4102100 h 5140787"/>
                <a:gd name="connsiteX277" fmla="*/ 4673950 w 5283550"/>
                <a:gd name="connsiteY277" fmla="*/ 4089400 h 5140787"/>
                <a:gd name="connsiteX278" fmla="*/ 4712050 w 5283550"/>
                <a:gd name="connsiteY278" fmla="*/ 4064000 h 5140787"/>
                <a:gd name="connsiteX279" fmla="*/ 4775550 w 5283550"/>
                <a:gd name="connsiteY279" fmla="*/ 4051300 h 5140787"/>
                <a:gd name="connsiteX280" fmla="*/ 4737450 w 5283550"/>
                <a:gd name="connsiteY280" fmla="*/ 3911600 h 5140787"/>
                <a:gd name="connsiteX281" fmla="*/ 4699350 w 5283550"/>
                <a:gd name="connsiteY281" fmla="*/ 3835400 h 5140787"/>
                <a:gd name="connsiteX282" fmla="*/ 4585050 w 5283550"/>
                <a:gd name="connsiteY282" fmla="*/ 3784600 h 5140787"/>
                <a:gd name="connsiteX283" fmla="*/ 4521550 w 5283550"/>
                <a:gd name="connsiteY283" fmla="*/ 3759200 h 5140787"/>
                <a:gd name="connsiteX284" fmla="*/ 4115150 w 5283550"/>
                <a:gd name="connsiteY284" fmla="*/ 3771900 h 5140787"/>
                <a:gd name="connsiteX285" fmla="*/ 3988150 w 5283550"/>
                <a:gd name="connsiteY285" fmla="*/ 3822700 h 5140787"/>
                <a:gd name="connsiteX286" fmla="*/ 3937350 w 5283550"/>
                <a:gd name="connsiteY286" fmla="*/ 3835400 h 5140787"/>
                <a:gd name="connsiteX287" fmla="*/ 3899250 w 5283550"/>
                <a:gd name="connsiteY287" fmla="*/ 3873500 h 5140787"/>
                <a:gd name="connsiteX288" fmla="*/ 3873850 w 5283550"/>
                <a:gd name="connsiteY288" fmla="*/ 3949700 h 5140787"/>
                <a:gd name="connsiteX289" fmla="*/ 3835750 w 5283550"/>
                <a:gd name="connsiteY289" fmla="*/ 4000500 h 5140787"/>
                <a:gd name="connsiteX290" fmla="*/ 3784950 w 5283550"/>
                <a:gd name="connsiteY290" fmla="*/ 4178300 h 5140787"/>
                <a:gd name="connsiteX291" fmla="*/ 3759550 w 5283550"/>
                <a:gd name="connsiteY291" fmla="*/ 4216400 h 5140787"/>
                <a:gd name="connsiteX292" fmla="*/ 3734150 w 5283550"/>
                <a:gd name="connsiteY292" fmla="*/ 4292600 h 5140787"/>
                <a:gd name="connsiteX293" fmla="*/ 3657950 w 5283550"/>
                <a:gd name="connsiteY293" fmla="*/ 4356100 h 5140787"/>
                <a:gd name="connsiteX294" fmla="*/ 3645250 w 5283550"/>
                <a:gd name="connsiteY294" fmla="*/ 4394200 h 5140787"/>
                <a:gd name="connsiteX295" fmla="*/ 3492850 w 5283550"/>
                <a:gd name="connsiteY295" fmla="*/ 4521200 h 5140787"/>
                <a:gd name="connsiteX296" fmla="*/ 3454750 w 5283550"/>
                <a:gd name="connsiteY296" fmla="*/ 4559300 h 5140787"/>
                <a:gd name="connsiteX297" fmla="*/ 3378550 w 5283550"/>
                <a:gd name="connsiteY297" fmla="*/ 4597400 h 5140787"/>
                <a:gd name="connsiteX298" fmla="*/ 3289650 w 5283550"/>
                <a:gd name="connsiteY298" fmla="*/ 4648200 h 5140787"/>
                <a:gd name="connsiteX299" fmla="*/ 3149950 w 5283550"/>
                <a:gd name="connsiteY299" fmla="*/ 4737100 h 5140787"/>
                <a:gd name="connsiteX300" fmla="*/ 3111850 w 5283550"/>
                <a:gd name="connsiteY300" fmla="*/ 4749800 h 5140787"/>
                <a:gd name="connsiteX301" fmla="*/ 3022950 w 5283550"/>
                <a:gd name="connsiteY301" fmla="*/ 4787900 h 5140787"/>
                <a:gd name="connsiteX302" fmla="*/ 2972150 w 5283550"/>
                <a:gd name="connsiteY302" fmla="*/ 4800600 h 5140787"/>
                <a:gd name="connsiteX303" fmla="*/ 2845150 w 5283550"/>
                <a:gd name="connsiteY303" fmla="*/ 4851400 h 5140787"/>
                <a:gd name="connsiteX304" fmla="*/ 2781650 w 5283550"/>
                <a:gd name="connsiteY304" fmla="*/ 4864100 h 5140787"/>
                <a:gd name="connsiteX305" fmla="*/ 2641950 w 5283550"/>
                <a:gd name="connsiteY305" fmla="*/ 4902200 h 5140787"/>
                <a:gd name="connsiteX306" fmla="*/ 2591150 w 5283550"/>
                <a:gd name="connsiteY306" fmla="*/ 4927600 h 5140787"/>
                <a:gd name="connsiteX307" fmla="*/ 2337150 w 5283550"/>
                <a:gd name="connsiteY307" fmla="*/ 4991100 h 5140787"/>
                <a:gd name="connsiteX308" fmla="*/ 2184750 w 5283550"/>
                <a:gd name="connsiteY308" fmla="*/ 5003800 h 5140787"/>
                <a:gd name="connsiteX309" fmla="*/ 2133950 w 5283550"/>
                <a:gd name="connsiteY309" fmla="*/ 5016500 h 5140787"/>
                <a:gd name="connsiteX310" fmla="*/ 2083150 w 5283550"/>
                <a:gd name="connsiteY310" fmla="*/ 5041900 h 5140787"/>
                <a:gd name="connsiteX311" fmla="*/ 1346550 w 5283550"/>
                <a:gd name="connsiteY311" fmla="*/ 5080000 h 5140787"/>
                <a:gd name="connsiteX312" fmla="*/ 1244950 w 5283550"/>
                <a:gd name="connsiteY312" fmla="*/ 5092700 h 5140787"/>
                <a:gd name="connsiteX313" fmla="*/ 1206850 w 5283550"/>
                <a:gd name="connsiteY313" fmla="*/ 5105400 h 5140787"/>
                <a:gd name="connsiteX314" fmla="*/ 1054450 w 5283550"/>
                <a:gd name="connsiteY314" fmla="*/ 5130800 h 5140787"/>
                <a:gd name="connsiteX315" fmla="*/ 444850 w 5283550"/>
                <a:gd name="connsiteY315" fmla="*/ 5105400 h 5140787"/>
                <a:gd name="connsiteX316" fmla="*/ 343250 w 5283550"/>
                <a:gd name="connsiteY316" fmla="*/ 5054600 h 5140787"/>
                <a:gd name="connsiteX317" fmla="*/ 305150 w 5283550"/>
                <a:gd name="connsiteY317" fmla="*/ 5041900 h 5140787"/>
                <a:gd name="connsiteX318" fmla="*/ 267050 w 5283550"/>
                <a:gd name="connsiteY318" fmla="*/ 5016500 h 5140787"/>
                <a:gd name="connsiteX319" fmla="*/ 228950 w 5283550"/>
                <a:gd name="connsiteY319" fmla="*/ 5003800 h 5140787"/>
                <a:gd name="connsiteX320" fmla="*/ 152750 w 5283550"/>
                <a:gd name="connsiteY320" fmla="*/ 4953000 h 5140787"/>
                <a:gd name="connsiteX321" fmla="*/ 114650 w 5283550"/>
                <a:gd name="connsiteY321" fmla="*/ 4940300 h 5140787"/>
                <a:gd name="connsiteX322" fmla="*/ 76550 w 5283550"/>
                <a:gd name="connsiteY322" fmla="*/ 4914900 h 5140787"/>
                <a:gd name="connsiteX323" fmla="*/ 25750 w 5283550"/>
                <a:gd name="connsiteY323" fmla="*/ 4889500 h 5140787"/>
                <a:gd name="connsiteX324" fmla="*/ 350 w 5283550"/>
                <a:gd name="connsiteY324" fmla="*/ 4851400 h 5140787"/>
                <a:gd name="connsiteX325" fmla="*/ 38450 w 5283550"/>
                <a:gd name="connsiteY325" fmla="*/ 4635500 h 5140787"/>
                <a:gd name="connsiteX326" fmla="*/ 63850 w 5283550"/>
                <a:gd name="connsiteY326" fmla="*/ 4597400 h 5140787"/>
                <a:gd name="connsiteX327" fmla="*/ 114650 w 5283550"/>
                <a:gd name="connsiteY327" fmla="*/ 4508500 h 5140787"/>
                <a:gd name="connsiteX328" fmla="*/ 190850 w 5283550"/>
                <a:gd name="connsiteY328" fmla="*/ 4457700 h 5140787"/>
                <a:gd name="connsiteX329" fmla="*/ 228950 w 5283550"/>
                <a:gd name="connsiteY329" fmla="*/ 4432300 h 5140787"/>
                <a:gd name="connsiteX330" fmla="*/ 279750 w 5283550"/>
                <a:gd name="connsiteY330" fmla="*/ 4406900 h 5140787"/>
                <a:gd name="connsiteX331" fmla="*/ 317850 w 5283550"/>
                <a:gd name="connsiteY331" fmla="*/ 4368800 h 5140787"/>
                <a:gd name="connsiteX332" fmla="*/ 355950 w 5283550"/>
                <a:gd name="connsiteY332" fmla="*/ 4356100 h 5140787"/>
                <a:gd name="connsiteX333" fmla="*/ 495650 w 5283550"/>
                <a:gd name="connsiteY333" fmla="*/ 4292600 h 5140787"/>
                <a:gd name="connsiteX334" fmla="*/ 559150 w 5283550"/>
                <a:gd name="connsiteY334" fmla="*/ 4254500 h 5140787"/>
                <a:gd name="connsiteX335" fmla="*/ 597250 w 5283550"/>
                <a:gd name="connsiteY335" fmla="*/ 4229100 h 5140787"/>
                <a:gd name="connsiteX336" fmla="*/ 698850 w 5283550"/>
                <a:gd name="connsiteY336" fmla="*/ 4216400 h 5140787"/>
                <a:gd name="connsiteX337" fmla="*/ 736950 w 5283550"/>
                <a:gd name="connsiteY337" fmla="*/ 4203700 h 5140787"/>
                <a:gd name="connsiteX338" fmla="*/ 914750 w 5283550"/>
                <a:gd name="connsiteY338" fmla="*/ 4178300 h 5140787"/>
                <a:gd name="connsiteX339" fmla="*/ 1194150 w 5283550"/>
                <a:gd name="connsiteY339" fmla="*/ 4203700 h 5140787"/>
                <a:gd name="connsiteX340" fmla="*/ 1232250 w 5283550"/>
                <a:gd name="connsiteY340" fmla="*/ 4216400 h 5140787"/>
                <a:gd name="connsiteX341" fmla="*/ 1346550 w 5283550"/>
                <a:gd name="connsiteY341" fmla="*/ 4279900 h 5140787"/>
                <a:gd name="connsiteX342" fmla="*/ 1397350 w 5283550"/>
                <a:gd name="connsiteY342" fmla="*/ 4318000 h 5140787"/>
                <a:gd name="connsiteX343" fmla="*/ 1435450 w 5283550"/>
                <a:gd name="connsiteY343" fmla="*/ 4330700 h 5140787"/>
                <a:gd name="connsiteX344" fmla="*/ 1473550 w 5283550"/>
                <a:gd name="connsiteY344" fmla="*/ 4356100 h 5140787"/>
                <a:gd name="connsiteX345" fmla="*/ 1524350 w 5283550"/>
                <a:gd name="connsiteY345" fmla="*/ 4381500 h 5140787"/>
                <a:gd name="connsiteX346" fmla="*/ 1562450 w 5283550"/>
                <a:gd name="connsiteY346" fmla="*/ 4419600 h 5140787"/>
                <a:gd name="connsiteX347" fmla="*/ 1613250 w 5283550"/>
                <a:gd name="connsiteY347" fmla="*/ 4445000 h 5140787"/>
                <a:gd name="connsiteX348" fmla="*/ 1714850 w 5283550"/>
                <a:gd name="connsiteY348" fmla="*/ 4508500 h 5140787"/>
                <a:gd name="connsiteX349" fmla="*/ 1816450 w 5283550"/>
                <a:gd name="connsiteY349" fmla="*/ 4572000 h 5140787"/>
                <a:gd name="connsiteX350" fmla="*/ 1854550 w 5283550"/>
                <a:gd name="connsiteY350" fmla="*/ 4584700 h 5140787"/>
                <a:gd name="connsiteX351" fmla="*/ 1892650 w 5283550"/>
                <a:gd name="connsiteY351" fmla="*/ 4610100 h 5140787"/>
                <a:gd name="connsiteX352" fmla="*/ 2006950 w 5283550"/>
                <a:gd name="connsiteY352" fmla="*/ 4635500 h 5140787"/>
                <a:gd name="connsiteX353" fmla="*/ 2057750 w 5283550"/>
                <a:gd name="connsiteY353" fmla="*/ 4673600 h 5140787"/>
                <a:gd name="connsiteX354" fmla="*/ 2108550 w 5283550"/>
                <a:gd name="connsiteY354" fmla="*/ 4686300 h 5140787"/>
                <a:gd name="connsiteX355" fmla="*/ 2235550 w 5283550"/>
                <a:gd name="connsiteY355" fmla="*/ 4724400 h 5140787"/>
                <a:gd name="connsiteX356" fmla="*/ 2324450 w 5283550"/>
                <a:gd name="connsiteY356" fmla="*/ 4749800 h 5140787"/>
                <a:gd name="connsiteX357" fmla="*/ 2451450 w 5283550"/>
                <a:gd name="connsiteY357" fmla="*/ 4775200 h 5140787"/>
                <a:gd name="connsiteX358" fmla="*/ 2591150 w 5283550"/>
                <a:gd name="connsiteY358" fmla="*/ 4826000 h 5140787"/>
                <a:gd name="connsiteX359" fmla="*/ 2718150 w 5283550"/>
                <a:gd name="connsiteY359" fmla="*/ 4851400 h 5140787"/>
                <a:gd name="connsiteX360" fmla="*/ 2908650 w 5283550"/>
                <a:gd name="connsiteY360" fmla="*/ 4902200 h 5140787"/>
                <a:gd name="connsiteX361" fmla="*/ 2984850 w 5283550"/>
                <a:gd name="connsiteY361" fmla="*/ 4914900 h 5140787"/>
                <a:gd name="connsiteX362" fmla="*/ 3073750 w 5283550"/>
                <a:gd name="connsiteY362" fmla="*/ 4940300 h 5140787"/>
                <a:gd name="connsiteX363" fmla="*/ 3162650 w 5283550"/>
                <a:gd name="connsiteY363" fmla="*/ 4953000 h 5140787"/>
                <a:gd name="connsiteX364" fmla="*/ 3302350 w 5283550"/>
                <a:gd name="connsiteY364" fmla="*/ 4978400 h 5140787"/>
                <a:gd name="connsiteX365" fmla="*/ 3480150 w 5283550"/>
                <a:gd name="connsiteY365" fmla="*/ 5003800 h 5140787"/>
                <a:gd name="connsiteX366" fmla="*/ 3670650 w 5283550"/>
                <a:gd name="connsiteY366" fmla="*/ 5041900 h 5140787"/>
                <a:gd name="connsiteX367" fmla="*/ 3784950 w 5283550"/>
                <a:gd name="connsiteY367" fmla="*/ 5080000 h 5140787"/>
                <a:gd name="connsiteX368" fmla="*/ 3924650 w 5283550"/>
                <a:gd name="connsiteY368" fmla="*/ 5092700 h 5140787"/>
                <a:gd name="connsiteX369" fmla="*/ 4851750 w 5283550"/>
                <a:gd name="connsiteY369" fmla="*/ 5105400 h 5140787"/>
                <a:gd name="connsiteX370" fmla="*/ 5042250 w 5283550"/>
                <a:gd name="connsiteY370" fmla="*/ 5067300 h 5140787"/>
                <a:gd name="connsiteX371" fmla="*/ 5156550 w 5283550"/>
                <a:gd name="connsiteY371" fmla="*/ 5029200 h 5140787"/>
                <a:gd name="connsiteX372" fmla="*/ 5232750 w 5283550"/>
                <a:gd name="connsiteY372" fmla="*/ 4953000 h 5140787"/>
                <a:gd name="connsiteX373" fmla="*/ 5258150 w 5283550"/>
                <a:gd name="connsiteY373" fmla="*/ 4864100 h 5140787"/>
                <a:gd name="connsiteX374" fmla="*/ 5283550 w 5283550"/>
                <a:gd name="connsiteY374" fmla="*/ 4787900 h 5140787"/>
                <a:gd name="connsiteX375" fmla="*/ 5283550 w 5283550"/>
                <a:gd name="connsiteY375" fmla="*/ 4699000 h 5140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</a:cxnLst>
              <a:rect l="l" t="t" r="r" b="b"/>
              <a:pathLst>
                <a:path w="5283550" h="5140787">
                  <a:moveTo>
                    <a:pt x="2172050" y="0"/>
                  </a:moveTo>
                  <a:cubicBezTo>
                    <a:pt x="2193217" y="8467"/>
                    <a:pt x="2217113" y="11991"/>
                    <a:pt x="2235550" y="25400"/>
                  </a:cubicBezTo>
                  <a:cubicBezTo>
                    <a:pt x="2264601" y="46528"/>
                    <a:pt x="2277672" y="90241"/>
                    <a:pt x="2311750" y="101600"/>
                  </a:cubicBezTo>
                  <a:cubicBezTo>
                    <a:pt x="2407515" y="133522"/>
                    <a:pt x="2289473" y="90461"/>
                    <a:pt x="2387950" y="139700"/>
                  </a:cubicBezTo>
                  <a:cubicBezTo>
                    <a:pt x="2399924" y="145687"/>
                    <a:pt x="2413350" y="148167"/>
                    <a:pt x="2426050" y="152400"/>
                  </a:cubicBezTo>
                  <a:cubicBezTo>
                    <a:pt x="2540350" y="148167"/>
                    <a:pt x="2655103" y="150717"/>
                    <a:pt x="2768950" y="139700"/>
                  </a:cubicBezTo>
                  <a:cubicBezTo>
                    <a:pt x="2830538" y="133740"/>
                    <a:pt x="2817497" y="97128"/>
                    <a:pt x="2857850" y="63500"/>
                  </a:cubicBezTo>
                  <a:cubicBezTo>
                    <a:pt x="2868134" y="54930"/>
                    <a:pt x="2883250" y="55033"/>
                    <a:pt x="2895950" y="50800"/>
                  </a:cubicBezTo>
                  <a:cubicBezTo>
                    <a:pt x="2925583" y="55033"/>
                    <a:pt x="2968246" y="38593"/>
                    <a:pt x="2984850" y="63500"/>
                  </a:cubicBezTo>
                  <a:cubicBezTo>
                    <a:pt x="3003782" y="91898"/>
                    <a:pt x="2987414" y="134573"/>
                    <a:pt x="2972150" y="165100"/>
                  </a:cubicBezTo>
                  <a:cubicBezTo>
                    <a:pt x="2950402" y="208596"/>
                    <a:pt x="2898114" y="239857"/>
                    <a:pt x="2857850" y="266700"/>
                  </a:cubicBezTo>
                  <a:cubicBezTo>
                    <a:pt x="2849383" y="279400"/>
                    <a:pt x="2839276" y="291148"/>
                    <a:pt x="2832450" y="304800"/>
                  </a:cubicBezTo>
                  <a:cubicBezTo>
                    <a:pt x="2826463" y="316774"/>
                    <a:pt x="2827176" y="331761"/>
                    <a:pt x="2819750" y="342900"/>
                  </a:cubicBezTo>
                  <a:cubicBezTo>
                    <a:pt x="2809787" y="357844"/>
                    <a:pt x="2794350" y="368300"/>
                    <a:pt x="2781650" y="381000"/>
                  </a:cubicBezTo>
                  <a:cubicBezTo>
                    <a:pt x="2752531" y="468357"/>
                    <a:pt x="2795037" y="364936"/>
                    <a:pt x="2718150" y="457200"/>
                  </a:cubicBezTo>
                  <a:cubicBezTo>
                    <a:pt x="2709580" y="467484"/>
                    <a:pt x="2712876" y="484161"/>
                    <a:pt x="2705450" y="495300"/>
                  </a:cubicBezTo>
                  <a:cubicBezTo>
                    <a:pt x="2695487" y="510244"/>
                    <a:pt x="2678848" y="519602"/>
                    <a:pt x="2667350" y="533400"/>
                  </a:cubicBezTo>
                  <a:cubicBezTo>
                    <a:pt x="2657579" y="545126"/>
                    <a:pt x="2651721" y="559774"/>
                    <a:pt x="2641950" y="571500"/>
                  </a:cubicBezTo>
                  <a:cubicBezTo>
                    <a:pt x="2630452" y="585298"/>
                    <a:pt x="2615348" y="595802"/>
                    <a:pt x="2603850" y="609600"/>
                  </a:cubicBezTo>
                  <a:cubicBezTo>
                    <a:pt x="2594079" y="621326"/>
                    <a:pt x="2588221" y="635974"/>
                    <a:pt x="2578450" y="647700"/>
                  </a:cubicBezTo>
                  <a:cubicBezTo>
                    <a:pt x="2566952" y="661498"/>
                    <a:pt x="2551848" y="672002"/>
                    <a:pt x="2540350" y="685800"/>
                  </a:cubicBezTo>
                  <a:cubicBezTo>
                    <a:pt x="2530579" y="697526"/>
                    <a:pt x="2521776" y="710248"/>
                    <a:pt x="2514950" y="723900"/>
                  </a:cubicBezTo>
                  <a:cubicBezTo>
                    <a:pt x="2508963" y="735874"/>
                    <a:pt x="2510031" y="751107"/>
                    <a:pt x="2502250" y="762000"/>
                  </a:cubicBezTo>
                  <a:cubicBezTo>
                    <a:pt x="2488331" y="781487"/>
                    <a:pt x="2466410" y="794100"/>
                    <a:pt x="2451450" y="812800"/>
                  </a:cubicBezTo>
                  <a:cubicBezTo>
                    <a:pt x="2432380" y="836638"/>
                    <a:pt x="2417583" y="863600"/>
                    <a:pt x="2400650" y="889000"/>
                  </a:cubicBezTo>
                  <a:lnTo>
                    <a:pt x="2349850" y="965200"/>
                  </a:lnTo>
                  <a:cubicBezTo>
                    <a:pt x="2341383" y="977900"/>
                    <a:pt x="2337150" y="994833"/>
                    <a:pt x="2324450" y="1003300"/>
                  </a:cubicBezTo>
                  <a:lnTo>
                    <a:pt x="2286350" y="1028700"/>
                  </a:lnTo>
                  <a:cubicBezTo>
                    <a:pt x="2218617" y="1130300"/>
                    <a:pt x="2307517" y="1007533"/>
                    <a:pt x="2222850" y="1092200"/>
                  </a:cubicBezTo>
                  <a:cubicBezTo>
                    <a:pt x="2212057" y="1102993"/>
                    <a:pt x="2208243" y="1119507"/>
                    <a:pt x="2197450" y="1130300"/>
                  </a:cubicBezTo>
                  <a:cubicBezTo>
                    <a:pt x="2168215" y="1159535"/>
                    <a:pt x="2147413" y="1158684"/>
                    <a:pt x="2108550" y="1168400"/>
                  </a:cubicBezTo>
                  <a:cubicBezTo>
                    <a:pt x="2095850" y="1181100"/>
                    <a:pt x="2085394" y="1196537"/>
                    <a:pt x="2070450" y="1206500"/>
                  </a:cubicBezTo>
                  <a:cubicBezTo>
                    <a:pt x="2059311" y="1213926"/>
                    <a:pt x="2044655" y="1213927"/>
                    <a:pt x="2032350" y="1219200"/>
                  </a:cubicBezTo>
                  <a:cubicBezTo>
                    <a:pt x="2014949" y="1226658"/>
                    <a:pt x="1998850" y="1236911"/>
                    <a:pt x="1981550" y="1244600"/>
                  </a:cubicBezTo>
                  <a:cubicBezTo>
                    <a:pt x="1960718" y="1253859"/>
                    <a:pt x="1939396" y="1261995"/>
                    <a:pt x="1918050" y="1270000"/>
                  </a:cubicBezTo>
                  <a:cubicBezTo>
                    <a:pt x="1905515" y="1274700"/>
                    <a:pt x="1892137" y="1277160"/>
                    <a:pt x="1879950" y="1282700"/>
                  </a:cubicBezTo>
                  <a:cubicBezTo>
                    <a:pt x="1845480" y="1298368"/>
                    <a:pt x="1815084" y="1324317"/>
                    <a:pt x="1778350" y="1333500"/>
                  </a:cubicBezTo>
                  <a:cubicBezTo>
                    <a:pt x="1761417" y="1337733"/>
                    <a:pt x="1744268" y="1341184"/>
                    <a:pt x="1727550" y="1346200"/>
                  </a:cubicBezTo>
                  <a:cubicBezTo>
                    <a:pt x="1701905" y="1353893"/>
                    <a:pt x="1677325" y="1365106"/>
                    <a:pt x="1651350" y="1371600"/>
                  </a:cubicBezTo>
                  <a:lnTo>
                    <a:pt x="1549750" y="1397000"/>
                  </a:lnTo>
                  <a:cubicBezTo>
                    <a:pt x="1452383" y="1392767"/>
                    <a:pt x="1338173" y="1439202"/>
                    <a:pt x="1257650" y="1384300"/>
                  </a:cubicBezTo>
                  <a:cubicBezTo>
                    <a:pt x="1148212" y="1309683"/>
                    <a:pt x="1252566" y="1209042"/>
                    <a:pt x="1308450" y="1181100"/>
                  </a:cubicBezTo>
                  <a:cubicBezTo>
                    <a:pt x="1320424" y="1175113"/>
                    <a:pt x="1333850" y="1172633"/>
                    <a:pt x="1346550" y="1168400"/>
                  </a:cubicBezTo>
                  <a:cubicBezTo>
                    <a:pt x="1439683" y="1172633"/>
                    <a:pt x="1533017" y="1173665"/>
                    <a:pt x="1625950" y="1181100"/>
                  </a:cubicBezTo>
                  <a:cubicBezTo>
                    <a:pt x="1663952" y="1184140"/>
                    <a:pt x="1669533" y="1202891"/>
                    <a:pt x="1702150" y="1219200"/>
                  </a:cubicBezTo>
                  <a:cubicBezTo>
                    <a:pt x="1714124" y="1225187"/>
                    <a:pt x="1727550" y="1227667"/>
                    <a:pt x="1740250" y="1231900"/>
                  </a:cubicBezTo>
                  <a:cubicBezTo>
                    <a:pt x="1851560" y="1343210"/>
                    <a:pt x="1715343" y="1202012"/>
                    <a:pt x="1803750" y="1308100"/>
                  </a:cubicBezTo>
                  <a:cubicBezTo>
                    <a:pt x="1815248" y="1321898"/>
                    <a:pt x="1829150" y="1333500"/>
                    <a:pt x="1841850" y="1346200"/>
                  </a:cubicBezTo>
                  <a:cubicBezTo>
                    <a:pt x="1865135" y="1416054"/>
                    <a:pt x="1840559" y="1353466"/>
                    <a:pt x="1879950" y="1422400"/>
                  </a:cubicBezTo>
                  <a:cubicBezTo>
                    <a:pt x="1889343" y="1438838"/>
                    <a:pt x="1895957" y="1456762"/>
                    <a:pt x="1905350" y="1473200"/>
                  </a:cubicBezTo>
                  <a:cubicBezTo>
                    <a:pt x="1912923" y="1486452"/>
                    <a:pt x="1923924" y="1497648"/>
                    <a:pt x="1930750" y="1511300"/>
                  </a:cubicBezTo>
                  <a:cubicBezTo>
                    <a:pt x="1936737" y="1523274"/>
                    <a:pt x="1936949" y="1537698"/>
                    <a:pt x="1943450" y="1549400"/>
                  </a:cubicBezTo>
                  <a:cubicBezTo>
                    <a:pt x="1958275" y="1576085"/>
                    <a:pt x="1984597" y="1596640"/>
                    <a:pt x="1994250" y="1625600"/>
                  </a:cubicBezTo>
                  <a:cubicBezTo>
                    <a:pt x="2016569" y="1692557"/>
                    <a:pt x="1992199" y="1638379"/>
                    <a:pt x="2045050" y="1701800"/>
                  </a:cubicBezTo>
                  <a:cubicBezTo>
                    <a:pt x="2097967" y="1765300"/>
                    <a:pt x="2038700" y="1718733"/>
                    <a:pt x="2108550" y="1765300"/>
                  </a:cubicBezTo>
                  <a:cubicBezTo>
                    <a:pt x="2112783" y="1778000"/>
                    <a:pt x="2114749" y="1791698"/>
                    <a:pt x="2121250" y="1803400"/>
                  </a:cubicBezTo>
                  <a:cubicBezTo>
                    <a:pt x="2159227" y="1871758"/>
                    <a:pt x="2163870" y="1871420"/>
                    <a:pt x="2210150" y="1917700"/>
                  </a:cubicBezTo>
                  <a:cubicBezTo>
                    <a:pt x="2234209" y="1989878"/>
                    <a:pt x="2213384" y="1946334"/>
                    <a:pt x="2299050" y="2032000"/>
                  </a:cubicBezTo>
                  <a:cubicBezTo>
                    <a:pt x="2311750" y="2044700"/>
                    <a:pt x="2319726" y="2065744"/>
                    <a:pt x="2337150" y="2070100"/>
                  </a:cubicBezTo>
                  <a:cubicBezTo>
                    <a:pt x="2413925" y="2089294"/>
                    <a:pt x="2371391" y="2077280"/>
                    <a:pt x="2464150" y="2108200"/>
                  </a:cubicBezTo>
                  <a:cubicBezTo>
                    <a:pt x="2555501" y="2138650"/>
                    <a:pt x="2441422" y="2101706"/>
                    <a:pt x="2553050" y="2133600"/>
                  </a:cubicBezTo>
                  <a:cubicBezTo>
                    <a:pt x="2565922" y="2137278"/>
                    <a:pt x="2577979" y="2143905"/>
                    <a:pt x="2591150" y="2146300"/>
                  </a:cubicBezTo>
                  <a:cubicBezTo>
                    <a:pt x="2624730" y="2152405"/>
                    <a:pt x="2658883" y="2154767"/>
                    <a:pt x="2692750" y="2159000"/>
                  </a:cubicBezTo>
                  <a:cubicBezTo>
                    <a:pt x="2710006" y="2158546"/>
                    <a:pt x="3082868" y="2176141"/>
                    <a:pt x="3238850" y="2133600"/>
                  </a:cubicBezTo>
                  <a:cubicBezTo>
                    <a:pt x="3264681" y="2126555"/>
                    <a:pt x="3289075" y="2114694"/>
                    <a:pt x="3315050" y="2108200"/>
                  </a:cubicBezTo>
                  <a:cubicBezTo>
                    <a:pt x="3331326" y="2104131"/>
                    <a:pt x="3385730" y="2091910"/>
                    <a:pt x="3403950" y="2082800"/>
                  </a:cubicBezTo>
                  <a:cubicBezTo>
                    <a:pt x="3417602" y="2075974"/>
                    <a:pt x="3429350" y="2065867"/>
                    <a:pt x="3442050" y="2057400"/>
                  </a:cubicBezTo>
                  <a:cubicBezTo>
                    <a:pt x="3452686" y="2041446"/>
                    <a:pt x="3495048" y="1976376"/>
                    <a:pt x="3505550" y="1968500"/>
                  </a:cubicBezTo>
                  <a:cubicBezTo>
                    <a:pt x="3523788" y="1954822"/>
                    <a:pt x="3547883" y="1951567"/>
                    <a:pt x="3569050" y="1943100"/>
                  </a:cubicBezTo>
                  <a:cubicBezTo>
                    <a:pt x="3677000" y="1799167"/>
                    <a:pt x="3501317" y="2023533"/>
                    <a:pt x="3708750" y="1816100"/>
                  </a:cubicBezTo>
                  <a:cubicBezTo>
                    <a:pt x="3844763" y="1680087"/>
                    <a:pt x="3638321" y="1890121"/>
                    <a:pt x="3784950" y="1727200"/>
                  </a:cubicBezTo>
                  <a:cubicBezTo>
                    <a:pt x="3885735" y="1615216"/>
                    <a:pt x="3839184" y="1694933"/>
                    <a:pt x="3886550" y="1600200"/>
                  </a:cubicBezTo>
                  <a:cubicBezTo>
                    <a:pt x="3890783" y="1579033"/>
                    <a:pt x="3899250" y="1558286"/>
                    <a:pt x="3899250" y="1536700"/>
                  </a:cubicBezTo>
                  <a:cubicBezTo>
                    <a:pt x="3899250" y="1473059"/>
                    <a:pt x="3896476" y="1409062"/>
                    <a:pt x="3886550" y="1346200"/>
                  </a:cubicBezTo>
                  <a:cubicBezTo>
                    <a:pt x="3883597" y="1327500"/>
                    <a:pt x="3870543" y="1311838"/>
                    <a:pt x="3861150" y="1295400"/>
                  </a:cubicBezTo>
                  <a:cubicBezTo>
                    <a:pt x="3842986" y="1263614"/>
                    <a:pt x="3826305" y="1243079"/>
                    <a:pt x="3797650" y="1219200"/>
                  </a:cubicBezTo>
                  <a:cubicBezTo>
                    <a:pt x="3770724" y="1196761"/>
                    <a:pt x="3739804" y="1183927"/>
                    <a:pt x="3708750" y="1168400"/>
                  </a:cubicBezTo>
                  <a:cubicBezTo>
                    <a:pt x="3657950" y="1172633"/>
                    <a:pt x="3606977" y="1175144"/>
                    <a:pt x="3556350" y="1181100"/>
                  </a:cubicBezTo>
                  <a:cubicBezTo>
                    <a:pt x="3534912" y="1183622"/>
                    <a:pt x="3512411" y="1184672"/>
                    <a:pt x="3492850" y="1193800"/>
                  </a:cubicBezTo>
                  <a:cubicBezTo>
                    <a:pt x="3482707" y="1198533"/>
                    <a:pt x="3347461" y="1275689"/>
                    <a:pt x="3315050" y="1308100"/>
                  </a:cubicBezTo>
                  <a:cubicBezTo>
                    <a:pt x="3304257" y="1318893"/>
                    <a:pt x="3299421" y="1334474"/>
                    <a:pt x="3289650" y="1346200"/>
                  </a:cubicBezTo>
                  <a:cubicBezTo>
                    <a:pt x="3278152" y="1359998"/>
                    <a:pt x="3262577" y="1370123"/>
                    <a:pt x="3251550" y="1384300"/>
                  </a:cubicBezTo>
                  <a:cubicBezTo>
                    <a:pt x="3232808" y="1408397"/>
                    <a:pt x="3219066" y="1436078"/>
                    <a:pt x="3200750" y="1460500"/>
                  </a:cubicBezTo>
                  <a:lnTo>
                    <a:pt x="3162650" y="1511300"/>
                  </a:lnTo>
                  <a:cubicBezTo>
                    <a:pt x="3148402" y="1554044"/>
                    <a:pt x="3149659" y="1556258"/>
                    <a:pt x="3124550" y="1600200"/>
                  </a:cubicBezTo>
                  <a:cubicBezTo>
                    <a:pt x="3116977" y="1613452"/>
                    <a:pt x="3106723" y="1625048"/>
                    <a:pt x="3099150" y="1638300"/>
                  </a:cubicBezTo>
                  <a:cubicBezTo>
                    <a:pt x="3089757" y="1654738"/>
                    <a:pt x="3083143" y="1672662"/>
                    <a:pt x="3073750" y="1689100"/>
                  </a:cubicBezTo>
                  <a:cubicBezTo>
                    <a:pt x="3066177" y="1702352"/>
                    <a:pt x="3055176" y="1713548"/>
                    <a:pt x="3048350" y="1727200"/>
                  </a:cubicBezTo>
                  <a:cubicBezTo>
                    <a:pt x="2974875" y="1874150"/>
                    <a:pt x="3084790" y="1697941"/>
                    <a:pt x="2972150" y="1866900"/>
                  </a:cubicBezTo>
                  <a:cubicBezTo>
                    <a:pt x="2963683" y="1879600"/>
                    <a:pt x="2957543" y="1894207"/>
                    <a:pt x="2946750" y="1905000"/>
                  </a:cubicBezTo>
                  <a:cubicBezTo>
                    <a:pt x="2929817" y="1921933"/>
                    <a:pt x="2910318" y="1936642"/>
                    <a:pt x="2895950" y="1955800"/>
                  </a:cubicBezTo>
                  <a:cubicBezTo>
                    <a:pt x="2884591" y="1970946"/>
                    <a:pt x="2882377" y="1991817"/>
                    <a:pt x="2870550" y="2006600"/>
                  </a:cubicBezTo>
                  <a:cubicBezTo>
                    <a:pt x="2848110" y="2034650"/>
                    <a:pt x="2819750" y="2057400"/>
                    <a:pt x="2794350" y="2082800"/>
                  </a:cubicBezTo>
                  <a:cubicBezTo>
                    <a:pt x="2781650" y="2095500"/>
                    <a:pt x="2771651" y="2111659"/>
                    <a:pt x="2756250" y="2120900"/>
                  </a:cubicBezTo>
                  <a:cubicBezTo>
                    <a:pt x="2711996" y="2147452"/>
                    <a:pt x="2680430" y="2163430"/>
                    <a:pt x="2641950" y="2197100"/>
                  </a:cubicBezTo>
                  <a:cubicBezTo>
                    <a:pt x="2623928" y="2212869"/>
                    <a:pt x="2610308" y="2233532"/>
                    <a:pt x="2591150" y="2247900"/>
                  </a:cubicBezTo>
                  <a:cubicBezTo>
                    <a:pt x="2501768" y="2314936"/>
                    <a:pt x="2562439" y="2213111"/>
                    <a:pt x="2438750" y="2336800"/>
                  </a:cubicBezTo>
                  <a:cubicBezTo>
                    <a:pt x="2426050" y="2349500"/>
                    <a:pt x="2416244" y="2365989"/>
                    <a:pt x="2400650" y="2374900"/>
                  </a:cubicBezTo>
                  <a:cubicBezTo>
                    <a:pt x="2385495" y="2383560"/>
                    <a:pt x="2366193" y="2381471"/>
                    <a:pt x="2349850" y="2387600"/>
                  </a:cubicBezTo>
                  <a:cubicBezTo>
                    <a:pt x="2332123" y="2394247"/>
                    <a:pt x="2316451" y="2405542"/>
                    <a:pt x="2299050" y="2413000"/>
                  </a:cubicBezTo>
                  <a:cubicBezTo>
                    <a:pt x="2286745" y="2418273"/>
                    <a:pt x="2272924" y="2419713"/>
                    <a:pt x="2260950" y="2425700"/>
                  </a:cubicBezTo>
                  <a:cubicBezTo>
                    <a:pt x="2133405" y="2489473"/>
                    <a:pt x="2327907" y="2409704"/>
                    <a:pt x="2172050" y="2476500"/>
                  </a:cubicBezTo>
                  <a:cubicBezTo>
                    <a:pt x="2130593" y="2494267"/>
                    <a:pt x="2125271" y="2484514"/>
                    <a:pt x="2083150" y="2514600"/>
                  </a:cubicBezTo>
                  <a:cubicBezTo>
                    <a:pt x="2068535" y="2525039"/>
                    <a:pt x="2058848" y="2541202"/>
                    <a:pt x="2045050" y="2552700"/>
                  </a:cubicBezTo>
                  <a:cubicBezTo>
                    <a:pt x="2012224" y="2580055"/>
                    <a:pt x="2007035" y="2578072"/>
                    <a:pt x="1968850" y="2590800"/>
                  </a:cubicBezTo>
                  <a:cubicBezTo>
                    <a:pt x="1956150" y="2603500"/>
                    <a:pt x="1944387" y="2617211"/>
                    <a:pt x="1930750" y="2628900"/>
                  </a:cubicBezTo>
                  <a:cubicBezTo>
                    <a:pt x="1897841" y="2657108"/>
                    <a:pt x="1836538" y="2695941"/>
                    <a:pt x="1803750" y="2717800"/>
                  </a:cubicBezTo>
                  <a:cubicBezTo>
                    <a:pt x="1791050" y="2726267"/>
                    <a:pt x="1780130" y="2738373"/>
                    <a:pt x="1765650" y="2743200"/>
                  </a:cubicBezTo>
                  <a:cubicBezTo>
                    <a:pt x="1752950" y="2747433"/>
                    <a:pt x="1739252" y="2749399"/>
                    <a:pt x="1727550" y="2755900"/>
                  </a:cubicBezTo>
                  <a:cubicBezTo>
                    <a:pt x="1700865" y="2770725"/>
                    <a:pt x="1676750" y="2789767"/>
                    <a:pt x="1651350" y="2806700"/>
                  </a:cubicBezTo>
                  <a:cubicBezTo>
                    <a:pt x="1638650" y="2815167"/>
                    <a:pt x="1627730" y="2827273"/>
                    <a:pt x="1613250" y="2832100"/>
                  </a:cubicBezTo>
                  <a:cubicBezTo>
                    <a:pt x="1600550" y="2836333"/>
                    <a:pt x="1587645" y="2839994"/>
                    <a:pt x="1575150" y="2844800"/>
                  </a:cubicBezTo>
                  <a:cubicBezTo>
                    <a:pt x="1532595" y="2861167"/>
                    <a:pt x="1493124" y="2888104"/>
                    <a:pt x="1448150" y="2895600"/>
                  </a:cubicBezTo>
                  <a:cubicBezTo>
                    <a:pt x="1422750" y="2899833"/>
                    <a:pt x="1397200" y="2903250"/>
                    <a:pt x="1371950" y="2908300"/>
                  </a:cubicBezTo>
                  <a:cubicBezTo>
                    <a:pt x="1354834" y="2911723"/>
                    <a:pt x="1338189" y="2917214"/>
                    <a:pt x="1321150" y="2921000"/>
                  </a:cubicBezTo>
                  <a:cubicBezTo>
                    <a:pt x="1300078" y="2925683"/>
                    <a:pt x="1278817" y="2929467"/>
                    <a:pt x="1257650" y="2933700"/>
                  </a:cubicBezTo>
                  <a:cubicBezTo>
                    <a:pt x="1168750" y="2929467"/>
                    <a:pt x="1079667" y="2928097"/>
                    <a:pt x="990950" y="2921000"/>
                  </a:cubicBezTo>
                  <a:cubicBezTo>
                    <a:pt x="973551" y="2919608"/>
                    <a:pt x="956868" y="2913316"/>
                    <a:pt x="940150" y="2908300"/>
                  </a:cubicBezTo>
                  <a:cubicBezTo>
                    <a:pt x="914505" y="2900607"/>
                    <a:pt x="863950" y="2882900"/>
                    <a:pt x="863950" y="2882900"/>
                  </a:cubicBezTo>
                  <a:cubicBezTo>
                    <a:pt x="868183" y="2836333"/>
                    <a:pt x="870037" y="2789489"/>
                    <a:pt x="876650" y="2743200"/>
                  </a:cubicBezTo>
                  <a:cubicBezTo>
                    <a:pt x="878543" y="2729948"/>
                    <a:pt x="879884" y="2714566"/>
                    <a:pt x="889350" y="2705100"/>
                  </a:cubicBezTo>
                  <a:cubicBezTo>
                    <a:pt x="898816" y="2695634"/>
                    <a:pt x="915476" y="2698387"/>
                    <a:pt x="927450" y="2692400"/>
                  </a:cubicBezTo>
                  <a:cubicBezTo>
                    <a:pt x="941102" y="2685574"/>
                    <a:pt x="952850" y="2675467"/>
                    <a:pt x="965550" y="2667000"/>
                  </a:cubicBezTo>
                  <a:cubicBezTo>
                    <a:pt x="1037517" y="2671233"/>
                    <a:pt x="1109717" y="2672527"/>
                    <a:pt x="1181450" y="2679700"/>
                  </a:cubicBezTo>
                  <a:cubicBezTo>
                    <a:pt x="1194771" y="2681032"/>
                    <a:pt x="1206563" y="2689153"/>
                    <a:pt x="1219550" y="2692400"/>
                  </a:cubicBezTo>
                  <a:cubicBezTo>
                    <a:pt x="1240491" y="2697635"/>
                    <a:pt x="1261681" y="2702047"/>
                    <a:pt x="1283050" y="2705100"/>
                  </a:cubicBezTo>
                  <a:cubicBezTo>
                    <a:pt x="1320999" y="2710521"/>
                    <a:pt x="1359250" y="2713567"/>
                    <a:pt x="1397350" y="2717800"/>
                  </a:cubicBezTo>
                  <a:cubicBezTo>
                    <a:pt x="1410050" y="2722033"/>
                    <a:pt x="1422535" y="2726978"/>
                    <a:pt x="1435450" y="2730500"/>
                  </a:cubicBezTo>
                  <a:cubicBezTo>
                    <a:pt x="1469129" y="2739685"/>
                    <a:pt x="1503932" y="2744861"/>
                    <a:pt x="1537050" y="2755900"/>
                  </a:cubicBezTo>
                  <a:cubicBezTo>
                    <a:pt x="1549750" y="2760133"/>
                    <a:pt x="1563176" y="2762613"/>
                    <a:pt x="1575150" y="2768600"/>
                  </a:cubicBezTo>
                  <a:cubicBezTo>
                    <a:pt x="1588802" y="2775426"/>
                    <a:pt x="1599998" y="2786427"/>
                    <a:pt x="1613250" y="2794000"/>
                  </a:cubicBezTo>
                  <a:cubicBezTo>
                    <a:pt x="1629688" y="2803393"/>
                    <a:pt x="1646750" y="2811711"/>
                    <a:pt x="1664050" y="2819400"/>
                  </a:cubicBezTo>
                  <a:cubicBezTo>
                    <a:pt x="1725285" y="2846616"/>
                    <a:pt x="1723638" y="2838936"/>
                    <a:pt x="1778350" y="2870200"/>
                  </a:cubicBezTo>
                  <a:cubicBezTo>
                    <a:pt x="1791602" y="2877773"/>
                    <a:pt x="1803198" y="2888027"/>
                    <a:pt x="1816450" y="2895600"/>
                  </a:cubicBezTo>
                  <a:cubicBezTo>
                    <a:pt x="1885694" y="2935168"/>
                    <a:pt x="1855755" y="2907180"/>
                    <a:pt x="1930750" y="2959100"/>
                  </a:cubicBezTo>
                  <a:cubicBezTo>
                    <a:pt x="2061387" y="3049541"/>
                    <a:pt x="1985066" y="3023479"/>
                    <a:pt x="2083150" y="3048000"/>
                  </a:cubicBezTo>
                  <a:cubicBezTo>
                    <a:pt x="2095850" y="3056467"/>
                    <a:pt x="2108906" y="3064422"/>
                    <a:pt x="2121250" y="3073400"/>
                  </a:cubicBezTo>
                  <a:cubicBezTo>
                    <a:pt x="2155486" y="3098299"/>
                    <a:pt x="2187627" y="3126118"/>
                    <a:pt x="2222850" y="3149600"/>
                  </a:cubicBezTo>
                  <a:lnTo>
                    <a:pt x="2299050" y="3200400"/>
                  </a:lnTo>
                  <a:cubicBezTo>
                    <a:pt x="2311750" y="3208867"/>
                    <a:pt x="2326357" y="3215007"/>
                    <a:pt x="2337150" y="3225800"/>
                  </a:cubicBezTo>
                  <a:cubicBezTo>
                    <a:pt x="2349850" y="3238500"/>
                    <a:pt x="2361073" y="3252873"/>
                    <a:pt x="2375250" y="3263900"/>
                  </a:cubicBezTo>
                  <a:cubicBezTo>
                    <a:pt x="2399347" y="3282642"/>
                    <a:pt x="2426050" y="3297767"/>
                    <a:pt x="2451450" y="3314700"/>
                  </a:cubicBezTo>
                  <a:lnTo>
                    <a:pt x="2489550" y="3340100"/>
                  </a:lnTo>
                  <a:cubicBezTo>
                    <a:pt x="2534194" y="3407066"/>
                    <a:pt x="2489208" y="3358096"/>
                    <a:pt x="2565750" y="3390900"/>
                  </a:cubicBezTo>
                  <a:cubicBezTo>
                    <a:pt x="2579779" y="3396913"/>
                    <a:pt x="2590598" y="3408727"/>
                    <a:pt x="2603850" y="3416300"/>
                  </a:cubicBezTo>
                  <a:cubicBezTo>
                    <a:pt x="2620288" y="3425693"/>
                    <a:pt x="2637072" y="3434669"/>
                    <a:pt x="2654650" y="3441700"/>
                  </a:cubicBezTo>
                  <a:cubicBezTo>
                    <a:pt x="2732130" y="3472692"/>
                    <a:pt x="2734664" y="3467645"/>
                    <a:pt x="2819750" y="3479800"/>
                  </a:cubicBezTo>
                  <a:cubicBezTo>
                    <a:pt x="2917117" y="3471333"/>
                    <a:pt x="3015252" y="3469261"/>
                    <a:pt x="3111850" y="3454400"/>
                  </a:cubicBezTo>
                  <a:cubicBezTo>
                    <a:pt x="3126936" y="3452079"/>
                    <a:pt x="3135921" y="3435013"/>
                    <a:pt x="3149950" y="3429000"/>
                  </a:cubicBezTo>
                  <a:cubicBezTo>
                    <a:pt x="3216425" y="3400511"/>
                    <a:pt x="3188058" y="3436251"/>
                    <a:pt x="3251550" y="3390900"/>
                  </a:cubicBezTo>
                  <a:cubicBezTo>
                    <a:pt x="3266165" y="3380461"/>
                    <a:pt x="3273950" y="3361522"/>
                    <a:pt x="3289650" y="3352800"/>
                  </a:cubicBezTo>
                  <a:cubicBezTo>
                    <a:pt x="3313055" y="3339797"/>
                    <a:pt x="3341903" y="3339374"/>
                    <a:pt x="3365850" y="3327400"/>
                  </a:cubicBezTo>
                  <a:cubicBezTo>
                    <a:pt x="3382783" y="3318933"/>
                    <a:pt x="3399249" y="3309458"/>
                    <a:pt x="3416650" y="3302000"/>
                  </a:cubicBezTo>
                  <a:cubicBezTo>
                    <a:pt x="3493591" y="3269025"/>
                    <a:pt x="3413006" y="3316522"/>
                    <a:pt x="3518250" y="3263900"/>
                  </a:cubicBezTo>
                  <a:cubicBezTo>
                    <a:pt x="3605955" y="3220047"/>
                    <a:pt x="3501424" y="3252231"/>
                    <a:pt x="3607150" y="3225800"/>
                  </a:cubicBezTo>
                  <a:cubicBezTo>
                    <a:pt x="3619850" y="3217333"/>
                    <a:pt x="3631221" y="3206413"/>
                    <a:pt x="3645250" y="3200400"/>
                  </a:cubicBezTo>
                  <a:cubicBezTo>
                    <a:pt x="3702217" y="3175985"/>
                    <a:pt x="3684722" y="3199714"/>
                    <a:pt x="3734150" y="3175000"/>
                  </a:cubicBezTo>
                  <a:cubicBezTo>
                    <a:pt x="3807843" y="3138154"/>
                    <a:pt x="3733989" y="3157598"/>
                    <a:pt x="3823050" y="3124200"/>
                  </a:cubicBezTo>
                  <a:cubicBezTo>
                    <a:pt x="3839393" y="3118071"/>
                    <a:pt x="3857132" y="3116516"/>
                    <a:pt x="3873850" y="3111500"/>
                  </a:cubicBezTo>
                  <a:cubicBezTo>
                    <a:pt x="4028448" y="3065121"/>
                    <a:pt x="3883761" y="3102672"/>
                    <a:pt x="4000850" y="3073400"/>
                  </a:cubicBezTo>
                  <a:cubicBezTo>
                    <a:pt x="4068583" y="2971800"/>
                    <a:pt x="3979683" y="3094567"/>
                    <a:pt x="4064350" y="3009900"/>
                  </a:cubicBezTo>
                  <a:cubicBezTo>
                    <a:pt x="4171409" y="2902841"/>
                    <a:pt x="4019816" y="3036992"/>
                    <a:pt x="4102450" y="2933700"/>
                  </a:cubicBezTo>
                  <a:cubicBezTo>
                    <a:pt x="4111985" y="2921781"/>
                    <a:pt x="4127850" y="2916767"/>
                    <a:pt x="4140550" y="2908300"/>
                  </a:cubicBezTo>
                  <a:cubicBezTo>
                    <a:pt x="4213343" y="2799111"/>
                    <a:pt x="4126070" y="2937260"/>
                    <a:pt x="4178650" y="2832100"/>
                  </a:cubicBezTo>
                  <a:cubicBezTo>
                    <a:pt x="4185476" y="2818448"/>
                    <a:pt x="4197851" y="2807948"/>
                    <a:pt x="4204050" y="2794000"/>
                  </a:cubicBezTo>
                  <a:cubicBezTo>
                    <a:pt x="4224170" y="2748729"/>
                    <a:pt x="4220360" y="2714190"/>
                    <a:pt x="4254850" y="2679700"/>
                  </a:cubicBezTo>
                  <a:cubicBezTo>
                    <a:pt x="4372431" y="2562119"/>
                    <a:pt x="4206216" y="2761839"/>
                    <a:pt x="4331050" y="2616200"/>
                  </a:cubicBezTo>
                  <a:cubicBezTo>
                    <a:pt x="4344825" y="2600129"/>
                    <a:pt x="4352889" y="2578951"/>
                    <a:pt x="4369150" y="2565400"/>
                  </a:cubicBezTo>
                  <a:cubicBezTo>
                    <a:pt x="4379434" y="2556830"/>
                    <a:pt x="4395276" y="2558687"/>
                    <a:pt x="4407250" y="2552700"/>
                  </a:cubicBezTo>
                  <a:cubicBezTo>
                    <a:pt x="4420902" y="2545874"/>
                    <a:pt x="4432098" y="2534873"/>
                    <a:pt x="4445350" y="2527300"/>
                  </a:cubicBezTo>
                  <a:cubicBezTo>
                    <a:pt x="4461788" y="2517907"/>
                    <a:pt x="4480744" y="2512904"/>
                    <a:pt x="4496150" y="2501900"/>
                  </a:cubicBezTo>
                  <a:cubicBezTo>
                    <a:pt x="4541089" y="2469800"/>
                    <a:pt x="4533120" y="2459428"/>
                    <a:pt x="4559650" y="2413000"/>
                  </a:cubicBezTo>
                  <a:cubicBezTo>
                    <a:pt x="4567223" y="2399748"/>
                    <a:pt x="4576583" y="2387600"/>
                    <a:pt x="4585050" y="2374900"/>
                  </a:cubicBezTo>
                  <a:cubicBezTo>
                    <a:pt x="4580817" y="2302933"/>
                    <a:pt x="4615605" y="2216673"/>
                    <a:pt x="4572350" y="2159000"/>
                  </a:cubicBezTo>
                  <a:cubicBezTo>
                    <a:pt x="4544295" y="2121593"/>
                    <a:pt x="4478501" y="2162530"/>
                    <a:pt x="4432650" y="2171700"/>
                  </a:cubicBezTo>
                  <a:cubicBezTo>
                    <a:pt x="4414086" y="2175413"/>
                    <a:pt x="4397602" y="2186598"/>
                    <a:pt x="4381850" y="2197100"/>
                  </a:cubicBezTo>
                  <a:cubicBezTo>
                    <a:pt x="4344136" y="2222243"/>
                    <a:pt x="4276984" y="2269600"/>
                    <a:pt x="4242150" y="2311400"/>
                  </a:cubicBezTo>
                  <a:cubicBezTo>
                    <a:pt x="4232379" y="2323126"/>
                    <a:pt x="4226521" y="2337774"/>
                    <a:pt x="4216750" y="2349500"/>
                  </a:cubicBezTo>
                  <a:cubicBezTo>
                    <a:pt x="4205252" y="2363298"/>
                    <a:pt x="4190148" y="2373802"/>
                    <a:pt x="4178650" y="2387600"/>
                  </a:cubicBezTo>
                  <a:cubicBezTo>
                    <a:pt x="4168879" y="2399326"/>
                    <a:pt x="4163021" y="2413974"/>
                    <a:pt x="4153250" y="2425700"/>
                  </a:cubicBezTo>
                  <a:cubicBezTo>
                    <a:pt x="4049222" y="2550534"/>
                    <a:pt x="4176950" y="2389300"/>
                    <a:pt x="4077050" y="2489200"/>
                  </a:cubicBezTo>
                  <a:cubicBezTo>
                    <a:pt x="4062083" y="2504167"/>
                    <a:pt x="4052888" y="2524070"/>
                    <a:pt x="4038950" y="2540000"/>
                  </a:cubicBezTo>
                  <a:cubicBezTo>
                    <a:pt x="4023181" y="2558022"/>
                    <a:pt x="4003110" y="2572100"/>
                    <a:pt x="3988150" y="2590800"/>
                  </a:cubicBezTo>
                  <a:cubicBezTo>
                    <a:pt x="3881368" y="2724278"/>
                    <a:pt x="3968297" y="2617806"/>
                    <a:pt x="3924650" y="2705100"/>
                  </a:cubicBezTo>
                  <a:cubicBezTo>
                    <a:pt x="3917824" y="2718752"/>
                    <a:pt x="3906076" y="2729548"/>
                    <a:pt x="3899250" y="2743200"/>
                  </a:cubicBezTo>
                  <a:cubicBezTo>
                    <a:pt x="3893263" y="2755174"/>
                    <a:pt x="3892537" y="2769326"/>
                    <a:pt x="3886550" y="2781300"/>
                  </a:cubicBezTo>
                  <a:cubicBezTo>
                    <a:pt x="3879724" y="2794952"/>
                    <a:pt x="3867349" y="2805452"/>
                    <a:pt x="3861150" y="2819400"/>
                  </a:cubicBezTo>
                  <a:lnTo>
                    <a:pt x="3823050" y="2933700"/>
                  </a:lnTo>
                  <a:cubicBezTo>
                    <a:pt x="3818817" y="2946400"/>
                    <a:pt x="3817776" y="2960661"/>
                    <a:pt x="3810350" y="2971800"/>
                  </a:cubicBezTo>
                  <a:cubicBezTo>
                    <a:pt x="3752867" y="3058025"/>
                    <a:pt x="3820003" y="2950080"/>
                    <a:pt x="3759550" y="3086100"/>
                  </a:cubicBezTo>
                  <a:cubicBezTo>
                    <a:pt x="3753351" y="3100048"/>
                    <a:pt x="3740976" y="3110548"/>
                    <a:pt x="3734150" y="3124200"/>
                  </a:cubicBezTo>
                  <a:cubicBezTo>
                    <a:pt x="3728163" y="3136174"/>
                    <a:pt x="3728092" y="3150677"/>
                    <a:pt x="3721450" y="3162300"/>
                  </a:cubicBezTo>
                  <a:cubicBezTo>
                    <a:pt x="3710948" y="3180678"/>
                    <a:pt x="3695653" y="3195876"/>
                    <a:pt x="3683350" y="3213100"/>
                  </a:cubicBezTo>
                  <a:cubicBezTo>
                    <a:pt x="3674478" y="3225520"/>
                    <a:pt x="3665523" y="3237948"/>
                    <a:pt x="3657950" y="3251200"/>
                  </a:cubicBezTo>
                  <a:cubicBezTo>
                    <a:pt x="3648557" y="3267638"/>
                    <a:pt x="3641943" y="3285562"/>
                    <a:pt x="3632550" y="3302000"/>
                  </a:cubicBezTo>
                  <a:cubicBezTo>
                    <a:pt x="3621063" y="3322102"/>
                    <a:pt x="3580732" y="3377271"/>
                    <a:pt x="3569050" y="3390900"/>
                  </a:cubicBezTo>
                  <a:cubicBezTo>
                    <a:pt x="3557361" y="3404537"/>
                    <a:pt x="3542448" y="3415202"/>
                    <a:pt x="3530950" y="3429000"/>
                  </a:cubicBezTo>
                  <a:cubicBezTo>
                    <a:pt x="3478033" y="3492500"/>
                    <a:pt x="3537300" y="3445933"/>
                    <a:pt x="3467450" y="3492500"/>
                  </a:cubicBezTo>
                  <a:cubicBezTo>
                    <a:pt x="3458983" y="3505200"/>
                    <a:pt x="3448249" y="3516652"/>
                    <a:pt x="3442050" y="3530600"/>
                  </a:cubicBezTo>
                  <a:cubicBezTo>
                    <a:pt x="3431176" y="3555066"/>
                    <a:pt x="3438927" y="3591948"/>
                    <a:pt x="3416650" y="3606800"/>
                  </a:cubicBezTo>
                  <a:cubicBezTo>
                    <a:pt x="3403950" y="3615267"/>
                    <a:pt x="3392498" y="3626001"/>
                    <a:pt x="3378550" y="3632200"/>
                  </a:cubicBezTo>
                  <a:cubicBezTo>
                    <a:pt x="3309150" y="3663044"/>
                    <a:pt x="3278974" y="3661097"/>
                    <a:pt x="3200750" y="3670300"/>
                  </a:cubicBezTo>
                  <a:cubicBezTo>
                    <a:pt x="3162678" y="3674779"/>
                    <a:pt x="3124773" y="3682054"/>
                    <a:pt x="3086450" y="3683000"/>
                  </a:cubicBezTo>
                  <a:cubicBezTo>
                    <a:pt x="2781713" y="3690524"/>
                    <a:pt x="2476850" y="3691467"/>
                    <a:pt x="2172050" y="3695700"/>
                  </a:cubicBezTo>
                  <a:cubicBezTo>
                    <a:pt x="2146650" y="3704167"/>
                    <a:pt x="2121681" y="3714055"/>
                    <a:pt x="2095850" y="3721100"/>
                  </a:cubicBezTo>
                  <a:cubicBezTo>
                    <a:pt x="2075025" y="3726780"/>
                    <a:pt x="2053291" y="3728565"/>
                    <a:pt x="2032350" y="3733800"/>
                  </a:cubicBezTo>
                  <a:cubicBezTo>
                    <a:pt x="2002451" y="3741275"/>
                    <a:pt x="1972969" y="3750344"/>
                    <a:pt x="1943450" y="3759200"/>
                  </a:cubicBezTo>
                  <a:cubicBezTo>
                    <a:pt x="1930628" y="3763047"/>
                    <a:pt x="1918172" y="3768053"/>
                    <a:pt x="1905350" y="3771900"/>
                  </a:cubicBezTo>
                  <a:cubicBezTo>
                    <a:pt x="1875831" y="3780756"/>
                    <a:pt x="1845969" y="3788444"/>
                    <a:pt x="1816450" y="3797300"/>
                  </a:cubicBezTo>
                  <a:cubicBezTo>
                    <a:pt x="1803628" y="3801147"/>
                    <a:pt x="1791418" y="3807096"/>
                    <a:pt x="1778350" y="3810000"/>
                  </a:cubicBezTo>
                  <a:cubicBezTo>
                    <a:pt x="1753213" y="3815586"/>
                    <a:pt x="1727550" y="3818467"/>
                    <a:pt x="1702150" y="3822700"/>
                  </a:cubicBezTo>
                  <a:cubicBezTo>
                    <a:pt x="1641773" y="3862952"/>
                    <a:pt x="1678530" y="3843273"/>
                    <a:pt x="1587850" y="3873500"/>
                  </a:cubicBezTo>
                  <a:cubicBezTo>
                    <a:pt x="1503754" y="3901532"/>
                    <a:pt x="1512827" y="3899733"/>
                    <a:pt x="1422750" y="3924300"/>
                  </a:cubicBezTo>
                  <a:cubicBezTo>
                    <a:pt x="1405911" y="3928893"/>
                    <a:pt x="1389066" y="3933577"/>
                    <a:pt x="1371950" y="3937000"/>
                  </a:cubicBezTo>
                  <a:cubicBezTo>
                    <a:pt x="1346700" y="3942050"/>
                    <a:pt x="1321000" y="3944650"/>
                    <a:pt x="1295750" y="3949700"/>
                  </a:cubicBezTo>
                  <a:cubicBezTo>
                    <a:pt x="1278634" y="3953123"/>
                    <a:pt x="1261989" y="3958614"/>
                    <a:pt x="1244950" y="3962400"/>
                  </a:cubicBezTo>
                  <a:cubicBezTo>
                    <a:pt x="1223878" y="3967083"/>
                    <a:pt x="1202391" y="3969865"/>
                    <a:pt x="1181450" y="3975100"/>
                  </a:cubicBezTo>
                  <a:cubicBezTo>
                    <a:pt x="1168463" y="3978347"/>
                    <a:pt x="1156337" y="3984553"/>
                    <a:pt x="1143350" y="3987800"/>
                  </a:cubicBezTo>
                  <a:cubicBezTo>
                    <a:pt x="1107850" y="3996675"/>
                    <a:pt x="1037619" y="4007539"/>
                    <a:pt x="1003650" y="4013200"/>
                  </a:cubicBezTo>
                  <a:cubicBezTo>
                    <a:pt x="993609" y="4012428"/>
                    <a:pt x="823617" y="4006013"/>
                    <a:pt x="775050" y="3987800"/>
                  </a:cubicBezTo>
                  <a:cubicBezTo>
                    <a:pt x="760758" y="3982441"/>
                    <a:pt x="749650" y="3970867"/>
                    <a:pt x="736950" y="3962400"/>
                  </a:cubicBezTo>
                  <a:cubicBezTo>
                    <a:pt x="741183" y="3937000"/>
                    <a:pt x="741507" y="3910629"/>
                    <a:pt x="749650" y="3886200"/>
                  </a:cubicBezTo>
                  <a:cubicBezTo>
                    <a:pt x="754477" y="3871720"/>
                    <a:pt x="772541" y="3863156"/>
                    <a:pt x="775050" y="3848100"/>
                  </a:cubicBezTo>
                  <a:cubicBezTo>
                    <a:pt x="780630" y="3814622"/>
                    <a:pt x="739671" y="3790405"/>
                    <a:pt x="724250" y="3771900"/>
                  </a:cubicBezTo>
                  <a:cubicBezTo>
                    <a:pt x="714479" y="3760174"/>
                    <a:pt x="710769" y="3743335"/>
                    <a:pt x="698850" y="3733800"/>
                  </a:cubicBezTo>
                  <a:cubicBezTo>
                    <a:pt x="688397" y="3725437"/>
                    <a:pt x="672724" y="3727087"/>
                    <a:pt x="660750" y="3721100"/>
                  </a:cubicBezTo>
                  <a:cubicBezTo>
                    <a:pt x="647098" y="3714274"/>
                    <a:pt x="636302" y="3702526"/>
                    <a:pt x="622650" y="3695700"/>
                  </a:cubicBezTo>
                  <a:cubicBezTo>
                    <a:pt x="610676" y="3689713"/>
                    <a:pt x="596524" y="3688987"/>
                    <a:pt x="584550" y="3683000"/>
                  </a:cubicBezTo>
                  <a:cubicBezTo>
                    <a:pt x="570898" y="3676174"/>
                    <a:pt x="560102" y="3664426"/>
                    <a:pt x="546450" y="3657600"/>
                  </a:cubicBezTo>
                  <a:cubicBezTo>
                    <a:pt x="534476" y="3651613"/>
                    <a:pt x="520324" y="3650887"/>
                    <a:pt x="508350" y="3644900"/>
                  </a:cubicBezTo>
                  <a:cubicBezTo>
                    <a:pt x="494698" y="3638074"/>
                    <a:pt x="483502" y="3627073"/>
                    <a:pt x="470250" y="3619500"/>
                  </a:cubicBezTo>
                  <a:cubicBezTo>
                    <a:pt x="453812" y="3610107"/>
                    <a:pt x="434233" y="3605927"/>
                    <a:pt x="419450" y="3594100"/>
                  </a:cubicBezTo>
                  <a:cubicBezTo>
                    <a:pt x="391400" y="3571660"/>
                    <a:pt x="343250" y="3517900"/>
                    <a:pt x="343250" y="3517900"/>
                  </a:cubicBezTo>
                  <a:cubicBezTo>
                    <a:pt x="347483" y="3484033"/>
                    <a:pt x="333118" y="3441669"/>
                    <a:pt x="355950" y="3416300"/>
                  </a:cubicBezTo>
                  <a:cubicBezTo>
                    <a:pt x="379303" y="3390352"/>
                    <a:pt x="457550" y="3390900"/>
                    <a:pt x="457550" y="3390900"/>
                  </a:cubicBezTo>
                  <a:cubicBezTo>
                    <a:pt x="578581" y="3400986"/>
                    <a:pt x="583013" y="3382358"/>
                    <a:pt x="660750" y="3429000"/>
                  </a:cubicBezTo>
                  <a:cubicBezTo>
                    <a:pt x="686927" y="3444706"/>
                    <a:pt x="736950" y="3479800"/>
                    <a:pt x="736950" y="3479800"/>
                  </a:cubicBezTo>
                  <a:cubicBezTo>
                    <a:pt x="835192" y="3627163"/>
                    <a:pt x="737509" y="3482413"/>
                    <a:pt x="851250" y="3644900"/>
                  </a:cubicBezTo>
                  <a:cubicBezTo>
                    <a:pt x="872265" y="3674921"/>
                    <a:pt x="889855" y="3706416"/>
                    <a:pt x="914750" y="3733800"/>
                  </a:cubicBezTo>
                  <a:cubicBezTo>
                    <a:pt x="942940" y="3764809"/>
                    <a:pt x="967714" y="3801139"/>
                    <a:pt x="1003650" y="3822700"/>
                  </a:cubicBezTo>
                  <a:cubicBezTo>
                    <a:pt x="1049869" y="3850431"/>
                    <a:pt x="1100355" y="3879354"/>
                    <a:pt x="1143350" y="3911600"/>
                  </a:cubicBezTo>
                  <a:cubicBezTo>
                    <a:pt x="1160283" y="3924300"/>
                    <a:pt x="1176926" y="3937397"/>
                    <a:pt x="1194150" y="3949700"/>
                  </a:cubicBezTo>
                  <a:cubicBezTo>
                    <a:pt x="1206570" y="3958572"/>
                    <a:pt x="1221457" y="3964307"/>
                    <a:pt x="1232250" y="3975100"/>
                  </a:cubicBezTo>
                  <a:cubicBezTo>
                    <a:pt x="1261298" y="4004148"/>
                    <a:pt x="1287289" y="4056147"/>
                    <a:pt x="1308450" y="4089400"/>
                  </a:cubicBezTo>
                  <a:cubicBezTo>
                    <a:pt x="1324839" y="4115154"/>
                    <a:pt x="1340508" y="4141503"/>
                    <a:pt x="1359250" y="4165600"/>
                  </a:cubicBezTo>
                  <a:cubicBezTo>
                    <a:pt x="1370277" y="4179777"/>
                    <a:pt x="1386911" y="4189085"/>
                    <a:pt x="1397350" y="4203700"/>
                  </a:cubicBezTo>
                  <a:cubicBezTo>
                    <a:pt x="1408354" y="4219106"/>
                    <a:pt x="1413357" y="4238062"/>
                    <a:pt x="1422750" y="4254500"/>
                  </a:cubicBezTo>
                  <a:cubicBezTo>
                    <a:pt x="1430323" y="4267752"/>
                    <a:pt x="1440060" y="4279657"/>
                    <a:pt x="1448150" y="4292600"/>
                  </a:cubicBezTo>
                  <a:cubicBezTo>
                    <a:pt x="1461233" y="4313532"/>
                    <a:pt x="1472094" y="4335878"/>
                    <a:pt x="1486250" y="4356100"/>
                  </a:cubicBezTo>
                  <a:cubicBezTo>
                    <a:pt x="1501795" y="4378307"/>
                    <a:pt x="1520786" y="4397915"/>
                    <a:pt x="1537050" y="4419600"/>
                  </a:cubicBezTo>
                  <a:cubicBezTo>
                    <a:pt x="1591396" y="4492061"/>
                    <a:pt x="1543534" y="4466671"/>
                    <a:pt x="1676750" y="4546600"/>
                  </a:cubicBezTo>
                  <a:cubicBezTo>
                    <a:pt x="1697917" y="4559300"/>
                    <a:pt x="1717331" y="4575532"/>
                    <a:pt x="1740250" y="4584700"/>
                  </a:cubicBezTo>
                  <a:cubicBezTo>
                    <a:pt x="1753871" y="4590148"/>
                    <a:pt x="1872082" y="4608526"/>
                    <a:pt x="1879950" y="4610100"/>
                  </a:cubicBezTo>
                  <a:cubicBezTo>
                    <a:pt x="1897066" y="4613523"/>
                    <a:pt x="1913489" y="4620211"/>
                    <a:pt x="1930750" y="4622800"/>
                  </a:cubicBezTo>
                  <a:cubicBezTo>
                    <a:pt x="1998255" y="4632926"/>
                    <a:pt x="2066791" y="4635989"/>
                    <a:pt x="2133950" y="4648200"/>
                  </a:cubicBezTo>
                  <a:lnTo>
                    <a:pt x="2273650" y="4673600"/>
                  </a:lnTo>
                  <a:cubicBezTo>
                    <a:pt x="2303177" y="4678521"/>
                    <a:pt x="2333099" y="4680945"/>
                    <a:pt x="2362550" y="4686300"/>
                  </a:cubicBezTo>
                  <a:cubicBezTo>
                    <a:pt x="2379723" y="4689422"/>
                    <a:pt x="2396234" y="4695577"/>
                    <a:pt x="2413350" y="4699000"/>
                  </a:cubicBezTo>
                  <a:cubicBezTo>
                    <a:pt x="2569045" y="4730139"/>
                    <a:pt x="2422354" y="4694901"/>
                    <a:pt x="2540350" y="4724400"/>
                  </a:cubicBezTo>
                  <a:cubicBezTo>
                    <a:pt x="2653757" y="4720038"/>
                    <a:pt x="2949629" y="4710897"/>
                    <a:pt x="3086450" y="4699000"/>
                  </a:cubicBezTo>
                  <a:cubicBezTo>
                    <a:pt x="3193621" y="4689681"/>
                    <a:pt x="3128985" y="4691541"/>
                    <a:pt x="3200750" y="4673600"/>
                  </a:cubicBezTo>
                  <a:cubicBezTo>
                    <a:pt x="3241013" y="4663534"/>
                    <a:pt x="3275938" y="4661237"/>
                    <a:pt x="3315050" y="4648200"/>
                  </a:cubicBezTo>
                  <a:cubicBezTo>
                    <a:pt x="3336677" y="4640991"/>
                    <a:pt x="3356761" y="4629504"/>
                    <a:pt x="3378550" y="4622800"/>
                  </a:cubicBezTo>
                  <a:cubicBezTo>
                    <a:pt x="3411915" y="4612534"/>
                    <a:pt x="3448926" y="4613012"/>
                    <a:pt x="3480150" y="4597400"/>
                  </a:cubicBezTo>
                  <a:cubicBezTo>
                    <a:pt x="3497083" y="4588933"/>
                    <a:pt x="3513223" y="4578647"/>
                    <a:pt x="3530950" y="4572000"/>
                  </a:cubicBezTo>
                  <a:cubicBezTo>
                    <a:pt x="3547293" y="4565871"/>
                    <a:pt x="3565638" y="4566013"/>
                    <a:pt x="3581750" y="4559300"/>
                  </a:cubicBezTo>
                  <a:cubicBezTo>
                    <a:pt x="3616701" y="4544737"/>
                    <a:pt x="3656576" y="4535274"/>
                    <a:pt x="3683350" y="4508500"/>
                  </a:cubicBezTo>
                  <a:lnTo>
                    <a:pt x="3759550" y="4432300"/>
                  </a:lnTo>
                  <a:cubicBezTo>
                    <a:pt x="3776483" y="4415367"/>
                    <a:pt x="3790043" y="4394192"/>
                    <a:pt x="3810350" y="4381500"/>
                  </a:cubicBezTo>
                  <a:cubicBezTo>
                    <a:pt x="3844217" y="4360333"/>
                    <a:pt x="3883710" y="4346240"/>
                    <a:pt x="3911950" y="4318000"/>
                  </a:cubicBezTo>
                  <a:cubicBezTo>
                    <a:pt x="3924650" y="4305300"/>
                    <a:pt x="3933699" y="4287332"/>
                    <a:pt x="3950050" y="4279900"/>
                  </a:cubicBezTo>
                  <a:cubicBezTo>
                    <a:pt x="3981830" y="4265455"/>
                    <a:pt x="4017609" y="4262237"/>
                    <a:pt x="4051650" y="4254500"/>
                  </a:cubicBezTo>
                  <a:cubicBezTo>
                    <a:pt x="4110755" y="4241067"/>
                    <a:pt x="4170138" y="4228887"/>
                    <a:pt x="4229450" y="4216400"/>
                  </a:cubicBezTo>
                  <a:cubicBezTo>
                    <a:pt x="4250573" y="4211953"/>
                    <a:pt x="4272472" y="4210526"/>
                    <a:pt x="4292950" y="4203700"/>
                  </a:cubicBezTo>
                  <a:cubicBezTo>
                    <a:pt x="4318350" y="4195233"/>
                    <a:pt x="4344436" y="4188598"/>
                    <a:pt x="4369150" y="4178300"/>
                  </a:cubicBezTo>
                  <a:cubicBezTo>
                    <a:pt x="4419950" y="4157133"/>
                    <a:pt x="4466853" y="4120877"/>
                    <a:pt x="4521550" y="4114800"/>
                  </a:cubicBezTo>
                  <a:lnTo>
                    <a:pt x="4635850" y="4102100"/>
                  </a:lnTo>
                  <a:cubicBezTo>
                    <a:pt x="4648550" y="4097867"/>
                    <a:pt x="4661976" y="4095387"/>
                    <a:pt x="4673950" y="4089400"/>
                  </a:cubicBezTo>
                  <a:cubicBezTo>
                    <a:pt x="4687602" y="4082574"/>
                    <a:pt x="4697758" y="4069359"/>
                    <a:pt x="4712050" y="4064000"/>
                  </a:cubicBezTo>
                  <a:cubicBezTo>
                    <a:pt x="4732261" y="4056421"/>
                    <a:pt x="4754383" y="4055533"/>
                    <a:pt x="4775550" y="4051300"/>
                  </a:cubicBezTo>
                  <a:cubicBezTo>
                    <a:pt x="4752696" y="3868468"/>
                    <a:pt x="4785476" y="4007653"/>
                    <a:pt x="4737450" y="3911600"/>
                  </a:cubicBezTo>
                  <a:cubicBezTo>
                    <a:pt x="4716792" y="3870283"/>
                    <a:pt x="4735746" y="3871796"/>
                    <a:pt x="4699350" y="3835400"/>
                  </a:cubicBezTo>
                  <a:cubicBezTo>
                    <a:pt x="4666772" y="3802822"/>
                    <a:pt x="4626968" y="3801367"/>
                    <a:pt x="4585050" y="3784600"/>
                  </a:cubicBezTo>
                  <a:lnTo>
                    <a:pt x="4521550" y="3759200"/>
                  </a:lnTo>
                  <a:cubicBezTo>
                    <a:pt x="4386083" y="3763433"/>
                    <a:pt x="4249732" y="3755878"/>
                    <a:pt x="4115150" y="3771900"/>
                  </a:cubicBezTo>
                  <a:cubicBezTo>
                    <a:pt x="4069875" y="3777290"/>
                    <a:pt x="4032383" y="3811642"/>
                    <a:pt x="3988150" y="3822700"/>
                  </a:cubicBezTo>
                  <a:lnTo>
                    <a:pt x="3937350" y="3835400"/>
                  </a:lnTo>
                  <a:cubicBezTo>
                    <a:pt x="3924650" y="3848100"/>
                    <a:pt x="3907972" y="3857800"/>
                    <a:pt x="3899250" y="3873500"/>
                  </a:cubicBezTo>
                  <a:cubicBezTo>
                    <a:pt x="3886247" y="3896905"/>
                    <a:pt x="3889914" y="3928281"/>
                    <a:pt x="3873850" y="3949700"/>
                  </a:cubicBezTo>
                  <a:lnTo>
                    <a:pt x="3835750" y="4000500"/>
                  </a:lnTo>
                  <a:cubicBezTo>
                    <a:pt x="3825523" y="4051637"/>
                    <a:pt x="3810622" y="4139792"/>
                    <a:pt x="3784950" y="4178300"/>
                  </a:cubicBezTo>
                  <a:cubicBezTo>
                    <a:pt x="3776483" y="4191000"/>
                    <a:pt x="3765749" y="4202452"/>
                    <a:pt x="3759550" y="4216400"/>
                  </a:cubicBezTo>
                  <a:cubicBezTo>
                    <a:pt x="3748676" y="4240866"/>
                    <a:pt x="3754718" y="4275460"/>
                    <a:pt x="3734150" y="4292600"/>
                  </a:cubicBezTo>
                  <a:lnTo>
                    <a:pt x="3657950" y="4356100"/>
                  </a:lnTo>
                  <a:cubicBezTo>
                    <a:pt x="3653717" y="4368800"/>
                    <a:pt x="3653820" y="4383916"/>
                    <a:pt x="3645250" y="4394200"/>
                  </a:cubicBezTo>
                  <a:cubicBezTo>
                    <a:pt x="3550045" y="4508446"/>
                    <a:pt x="3574970" y="4493827"/>
                    <a:pt x="3492850" y="4521200"/>
                  </a:cubicBezTo>
                  <a:cubicBezTo>
                    <a:pt x="3480150" y="4533900"/>
                    <a:pt x="3469694" y="4549337"/>
                    <a:pt x="3454750" y="4559300"/>
                  </a:cubicBezTo>
                  <a:cubicBezTo>
                    <a:pt x="3431121" y="4575052"/>
                    <a:pt x="3403554" y="4583936"/>
                    <a:pt x="3378550" y="4597400"/>
                  </a:cubicBezTo>
                  <a:cubicBezTo>
                    <a:pt x="3348499" y="4613581"/>
                    <a:pt x="3318773" y="4630403"/>
                    <a:pt x="3289650" y="4648200"/>
                  </a:cubicBezTo>
                  <a:cubicBezTo>
                    <a:pt x="3242552" y="4676982"/>
                    <a:pt x="3202313" y="4719646"/>
                    <a:pt x="3149950" y="4737100"/>
                  </a:cubicBezTo>
                  <a:cubicBezTo>
                    <a:pt x="3137250" y="4741333"/>
                    <a:pt x="3124279" y="4744828"/>
                    <a:pt x="3111850" y="4749800"/>
                  </a:cubicBezTo>
                  <a:cubicBezTo>
                    <a:pt x="3081916" y="4761774"/>
                    <a:pt x="3053249" y="4776882"/>
                    <a:pt x="3022950" y="4787900"/>
                  </a:cubicBezTo>
                  <a:cubicBezTo>
                    <a:pt x="3006546" y="4793865"/>
                    <a:pt x="2988588" y="4794729"/>
                    <a:pt x="2972150" y="4800600"/>
                  </a:cubicBezTo>
                  <a:cubicBezTo>
                    <a:pt x="2929212" y="4815935"/>
                    <a:pt x="2889859" y="4842458"/>
                    <a:pt x="2845150" y="4851400"/>
                  </a:cubicBezTo>
                  <a:cubicBezTo>
                    <a:pt x="2823983" y="4855633"/>
                    <a:pt x="2802325" y="4857897"/>
                    <a:pt x="2781650" y="4864100"/>
                  </a:cubicBezTo>
                  <a:cubicBezTo>
                    <a:pt x="2628685" y="4909990"/>
                    <a:pt x="2814686" y="4873411"/>
                    <a:pt x="2641950" y="4902200"/>
                  </a:cubicBezTo>
                  <a:cubicBezTo>
                    <a:pt x="2625017" y="4910667"/>
                    <a:pt x="2608728" y="4920569"/>
                    <a:pt x="2591150" y="4927600"/>
                  </a:cubicBezTo>
                  <a:cubicBezTo>
                    <a:pt x="2522857" y="4954917"/>
                    <a:pt x="2393055" y="4986441"/>
                    <a:pt x="2337150" y="4991100"/>
                  </a:cubicBezTo>
                  <a:lnTo>
                    <a:pt x="2184750" y="5003800"/>
                  </a:lnTo>
                  <a:cubicBezTo>
                    <a:pt x="2167817" y="5008033"/>
                    <a:pt x="2150293" y="5010371"/>
                    <a:pt x="2133950" y="5016500"/>
                  </a:cubicBezTo>
                  <a:cubicBezTo>
                    <a:pt x="2116223" y="5023147"/>
                    <a:pt x="2101944" y="5039622"/>
                    <a:pt x="2083150" y="5041900"/>
                  </a:cubicBezTo>
                  <a:cubicBezTo>
                    <a:pt x="1887993" y="5065555"/>
                    <a:pt x="1542669" y="5073237"/>
                    <a:pt x="1346550" y="5080000"/>
                  </a:cubicBezTo>
                  <a:cubicBezTo>
                    <a:pt x="1312683" y="5084233"/>
                    <a:pt x="1278530" y="5086595"/>
                    <a:pt x="1244950" y="5092700"/>
                  </a:cubicBezTo>
                  <a:cubicBezTo>
                    <a:pt x="1231779" y="5095095"/>
                    <a:pt x="1220021" y="5103005"/>
                    <a:pt x="1206850" y="5105400"/>
                  </a:cubicBezTo>
                  <a:cubicBezTo>
                    <a:pt x="988831" y="5145040"/>
                    <a:pt x="1189042" y="5097152"/>
                    <a:pt x="1054450" y="5130800"/>
                  </a:cubicBezTo>
                  <a:lnTo>
                    <a:pt x="444850" y="5105400"/>
                  </a:lnTo>
                  <a:cubicBezTo>
                    <a:pt x="347761" y="5099904"/>
                    <a:pt x="409907" y="5099038"/>
                    <a:pt x="343250" y="5054600"/>
                  </a:cubicBezTo>
                  <a:cubicBezTo>
                    <a:pt x="332111" y="5047174"/>
                    <a:pt x="317124" y="5047887"/>
                    <a:pt x="305150" y="5041900"/>
                  </a:cubicBezTo>
                  <a:cubicBezTo>
                    <a:pt x="291498" y="5035074"/>
                    <a:pt x="280702" y="5023326"/>
                    <a:pt x="267050" y="5016500"/>
                  </a:cubicBezTo>
                  <a:cubicBezTo>
                    <a:pt x="255076" y="5010513"/>
                    <a:pt x="240652" y="5010301"/>
                    <a:pt x="228950" y="5003800"/>
                  </a:cubicBezTo>
                  <a:cubicBezTo>
                    <a:pt x="202265" y="4988975"/>
                    <a:pt x="181710" y="4962653"/>
                    <a:pt x="152750" y="4953000"/>
                  </a:cubicBezTo>
                  <a:cubicBezTo>
                    <a:pt x="140050" y="4948767"/>
                    <a:pt x="126624" y="4946287"/>
                    <a:pt x="114650" y="4940300"/>
                  </a:cubicBezTo>
                  <a:cubicBezTo>
                    <a:pt x="100998" y="4933474"/>
                    <a:pt x="89802" y="4922473"/>
                    <a:pt x="76550" y="4914900"/>
                  </a:cubicBezTo>
                  <a:cubicBezTo>
                    <a:pt x="60112" y="4905507"/>
                    <a:pt x="42683" y="4897967"/>
                    <a:pt x="25750" y="4889500"/>
                  </a:cubicBezTo>
                  <a:cubicBezTo>
                    <a:pt x="17283" y="4876800"/>
                    <a:pt x="1437" y="4866625"/>
                    <a:pt x="350" y="4851400"/>
                  </a:cubicBezTo>
                  <a:cubicBezTo>
                    <a:pt x="-2128" y="4816712"/>
                    <a:pt x="8342" y="4680662"/>
                    <a:pt x="38450" y="4635500"/>
                  </a:cubicBezTo>
                  <a:cubicBezTo>
                    <a:pt x="46917" y="4622800"/>
                    <a:pt x="57024" y="4611052"/>
                    <a:pt x="63850" y="4597400"/>
                  </a:cubicBezTo>
                  <a:cubicBezTo>
                    <a:pt x="89027" y="4547046"/>
                    <a:pt x="59373" y="4557635"/>
                    <a:pt x="114650" y="4508500"/>
                  </a:cubicBezTo>
                  <a:cubicBezTo>
                    <a:pt x="137466" y="4488219"/>
                    <a:pt x="165450" y="4474633"/>
                    <a:pt x="190850" y="4457700"/>
                  </a:cubicBezTo>
                  <a:cubicBezTo>
                    <a:pt x="203550" y="4449233"/>
                    <a:pt x="215298" y="4439126"/>
                    <a:pt x="228950" y="4432300"/>
                  </a:cubicBezTo>
                  <a:cubicBezTo>
                    <a:pt x="245883" y="4423833"/>
                    <a:pt x="264344" y="4417904"/>
                    <a:pt x="279750" y="4406900"/>
                  </a:cubicBezTo>
                  <a:cubicBezTo>
                    <a:pt x="294365" y="4396461"/>
                    <a:pt x="302906" y="4378763"/>
                    <a:pt x="317850" y="4368800"/>
                  </a:cubicBezTo>
                  <a:cubicBezTo>
                    <a:pt x="328989" y="4361374"/>
                    <a:pt x="344248" y="4362601"/>
                    <a:pt x="355950" y="4356100"/>
                  </a:cubicBezTo>
                  <a:cubicBezTo>
                    <a:pt x="479536" y="4287441"/>
                    <a:pt x="381409" y="4315448"/>
                    <a:pt x="495650" y="4292600"/>
                  </a:cubicBezTo>
                  <a:cubicBezTo>
                    <a:pt x="516817" y="4279900"/>
                    <a:pt x="538218" y="4267583"/>
                    <a:pt x="559150" y="4254500"/>
                  </a:cubicBezTo>
                  <a:cubicBezTo>
                    <a:pt x="572093" y="4246410"/>
                    <a:pt x="582524" y="4233116"/>
                    <a:pt x="597250" y="4229100"/>
                  </a:cubicBezTo>
                  <a:cubicBezTo>
                    <a:pt x="630178" y="4220120"/>
                    <a:pt x="664983" y="4220633"/>
                    <a:pt x="698850" y="4216400"/>
                  </a:cubicBezTo>
                  <a:cubicBezTo>
                    <a:pt x="711550" y="4212167"/>
                    <a:pt x="723882" y="4206604"/>
                    <a:pt x="736950" y="4203700"/>
                  </a:cubicBezTo>
                  <a:cubicBezTo>
                    <a:pt x="784035" y="4193237"/>
                    <a:pt x="870809" y="4183793"/>
                    <a:pt x="914750" y="4178300"/>
                  </a:cubicBezTo>
                  <a:cubicBezTo>
                    <a:pt x="1012432" y="4184405"/>
                    <a:pt x="1100796" y="4182955"/>
                    <a:pt x="1194150" y="4203700"/>
                  </a:cubicBezTo>
                  <a:cubicBezTo>
                    <a:pt x="1207218" y="4206604"/>
                    <a:pt x="1219550" y="4212167"/>
                    <a:pt x="1232250" y="4216400"/>
                  </a:cubicBezTo>
                  <a:cubicBezTo>
                    <a:pt x="1340773" y="4324923"/>
                    <a:pt x="1221295" y="4224231"/>
                    <a:pt x="1346550" y="4279900"/>
                  </a:cubicBezTo>
                  <a:cubicBezTo>
                    <a:pt x="1365892" y="4288497"/>
                    <a:pt x="1378972" y="4307498"/>
                    <a:pt x="1397350" y="4318000"/>
                  </a:cubicBezTo>
                  <a:cubicBezTo>
                    <a:pt x="1408973" y="4324642"/>
                    <a:pt x="1423476" y="4324713"/>
                    <a:pt x="1435450" y="4330700"/>
                  </a:cubicBezTo>
                  <a:cubicBezTo>
                    <a:pt x="1449102" y="4337526"/>
                    <a:pt x="1460298" y="4348527"/>
                    <a:pt x="1473550" y="4356100"/>
                  </a:cubicBezTo>
                  <a:cubicBezTo>
                    <a:pt x="1489988" y="4365493"/>
                    <a:pt x="1508944" y="4370496"/>
                    <a:pt x="1524350" y="4381500"/>
                  </a:cubicBezTo>
                  <a:cubicBezTo>
                    <a:pt x="1538965" y="4391939"/>
                    <a:pt x="1547835" y="4409161"/>
                    <a:pt x="1562450" y="4419600"/>
                  </a:cubicBezTo>
                  <a:cubicBezTo>
                    <a:pt x="1577856" y="4430604"/>
                    <a:pt x="1596897" y="4435461"/>
                    <a:pt x="1613250" y="4445000"/>
                  </a:cubicBezTo>
                  <a:cubicBezTo>
                    <a:pt x="1647747" y="4465123"/>
                    <a:pt x="1682900" y="4484538"/>
                    <a:pt x="1714850" y="4508500"/>
                  </a:cubicBezTo>
                  <a:cubicBezTo>
                    <a:pt x="1763471" y="4544965"/>
                    <a:pt x="1762214" y="4548756"/>
                    <a:pt x="1816450" y="4572000"/>
                  </a:cubicBezTo>
                  <a:cubicBezTo>
                    <a:pt x="1828755" y="4577273"/>
                    <a:pt x="1842576" y="4578713"/>
                    <a:pt x="1854550" y="4584700"/>
                  </a:cubicBezTo>
                  <a:cubicBezTo>
                    <a:pt x="1868202" y="4591526"/>
                    <a:pt x="1878998" y="4603274"/>
                    <a:pt x="1892650" y="4610100"/>
                  </a:cubicBezTo>
                  <a:cubicBezTo>
                    <a:pt x="1923914" y="4625732"/>
                    <a:pt x="1977684" y="4630622"/>
                    <a:pt x="2006950" y="4635500"/>
                  </a:cubicBezTo>
                  <a:cubicBezTo>
                    <a:pt x="2023883" y="4648200"/>
                    <a:pt x="2038818" y="4664134"/>
                    <a:pt x="2057750" y="4673600"/>
                  </a:cubicBezTo>
                  <a:cubicBezTo>
                    <a:pt x="2073362" y="4681406"/>
                    <a:pt x="2091991" y="4680780"/>
                    <a:pt x="2108550" y="4686300"/>
                  </a:cubicBezTo>
                  <a:cubicBezTo>
                    <a:pt x="2313329" y="4754560"/>
                    <a:pt x="2034901" y="4674238"/>
                    <a:pt x="2235550" y="4724400"/>
                  </a:cubicBezTo>
                  <a:cubicBezTo>
                    <a:pt x="2332384" y="4748609"/>
                    <a:pt x="2205673" y="4726045"/>
                    <a:pt x="2324450" y="4749800"/>
                  </a:cubicBezTo>
                  <a:cubicBezTo>
                    <a:pt x="2480145" y="4780939"/>
                    <a:pt x="2333454" y="4745701"/>
                    <a:pt x="2451450" y="4775200"/>
                  </a:cubicBezTo>
                  <a:cubicBezTo>
                    <a:pt x="2521532" y="4821922"/>
                    <a:pt x="2468026" y="4792421"/>
                    <a:pt x="2591150" y="4826000"/>
                  </a:cubicBezTo>
                  <a:cubicBezTo>
                    <a:pt x="2688680" y="4852599"/>
                    <a:pt x="2546607" y="4826894"/>
                    <a:pt x="2718150" y="4851400"/>
                  </a:cubicBezTo>
                  <a:cubicBezTo>
                    <a:pt x="2784785" y="4873612"/>
                    <a:pt x="2825956" y="4888418"/>
                    <a:pt x="2908650" y="4902200"/>
                  </a:cubicBezTo>
                  <a:cubicBezTo>
                    <a:pt x="2934050" y="4906433"/>
                    <a:pt x="2959713" y="4909314"/>
                    <a:pt x="2984850" y="4914900"/>
                  </a:cubicBezTo>
                  <a:cubicBezTo>
                    <a:pt x="3107264" y="4942103"/>
                    <a:pt x="2921621" y="4912640"/>
                    <a:pt x="3073750" y="4940300"/>
                  </a:cubicBezTo>
                  <a:cubicBezTo>
                    <a:pt x="3103201" y="4945655"/>
                    <a:pt x="3133123" y="4948079"/>
                    <a:pt x="3162650" y="4953000"/>
                  </a:cubicBezTo>
                  <a:cubicBezTo>
                    <a:pt x="3209336" y="4960781"/>
                    <a:pt x="3255614" y="4970922"/>
                    <a:pt x="3302350" y="4978400"/>
                  </a:cubicBezTo>
                  <a:cubicBezTo>
                    <a:pt x="3361466" y="4987859"/>
                    <a:pt x="3422069" y="4989280"/>
                    <a:pt x="3480150" y="5003800"/>
                  </a:cubicBezTo>
                  <a:cubicBezTo>
                    <a:pt x="3610790" y="5036460"/>
                    <a:pt x="3547192" y="5024263"/>
                    <a:pt x="3670650" y="5041900"/>
                  </a:cubicBezTo>
                  <a:cubicBezTo>
                    <a:pt x="3708690" y="5057116"/>
                    <a:pt x="3743934" y="5074531"/>
                    <a:pt x="3784950" y="5080000"/>
                  </a:cubicBezTo>
                  <a:cubicBezTo>
                    <a:pt x="3831299" y="5086180"/>
                    <a:pt x="3878083" y="5088467"/>
                    <a:pt x="3924650" y="5092700"/>
                  </a:cubicBezTo>
                  <a:cubicBezTo>
                    <a:pt x="4293971" y="5166564"/>
                    <a:pt x="4127311" y="5142551"/>
                    <a:pt x="4851750" y="5105400"/>
                  </a:cubicBezTo>
                  <a:cubicBezTo>
                    <a:pt x="4916423" y="5102083"/>
                    <a:pt x="4980816" y="5087778"/>
                    <a:pt x="5042250" y="5067300"/>
                  </a:cubicBezTo>
                  <a:lnTo>
                    <a:pt x="5156550" y="5029200"/>
                  </a:lnTo>
                  <a:cubicBezTo>
                    <a:pt x="5181950" y="5003800"/>
                    <a:pt x="5221391" y="4987078"/>
                    <a:pt x="5232750" y="4953000"/>
                  </a:cubicBezTo>
                  <a:cubicBezTo>
                    <a:pt x="5275431" y="4824957"/>
                    <a:pt x="5210310" y="5023568"/>
                    <a:pt x="5258150" y="4864100"/>
                  </a:cubicBezTo>
                  <a:cubicBezTo>
                    <a:pt x="5265843" y="4838455"/>
                    <a:pt x="5283550" y="4814674"/>
                    <a:pt x="5283550" y="4787900"/>
                  </a:cubicBezTo>
                  <a:lnTo>
                    <a:pt x="5283550" y="4699000"/>
                  </a:lnTo>
                </a:path>
              </a:pathLst>
            </a:cu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  <p:sp>
        <p:nvSpPr>
          <p:cNvPr id="22" name="Свободна форма 21"/>
          <p:cNvSpPr/>
          <p:nvPr/>
        </p:nvSpPr>
        <p:spPr>
          <a:xfrm>
            <a:off x="7528390" y="2959100"/>
            <a:ext cx="155110" cy="292100"/>
          </a:xfrm>
          <a:custGeom>
            <a:avLst/>
            <a:gdLst>
              <a:gd name="connsiteX0" fmla="*/ 2710 w 155110"/>
              <a:gd name="connsiteY0" fmla="*/ 0 h 292100"/>
              <a:gd name="connsiteX1" fmla="*/ 15410 w 155110"/>
              <a:gd name="connsiteY1" fmla="*/ 177800 h 292100"/>
              <a:gd name="connsiteX2" fmla="*/ 104310 w 155110"/>
              <a:gd name="connsiteY2" fmla="*/ 190500 h 292100"/>
              <a:gd name="connsiteX3" fmla="*/ 129710 w 155110"/>
              <a:gd name="connsiteY3" fmla="*/ 266700 h 292100"/>
              <a:gd name="connsiteX4" fmla="*/ 155110 w 155110"/>
              <a:gd name="connsiteY4" fmla="*/ 292100 h 29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110" h="292100">
                <a:moveTo>
                  <a:pt x="2710" y="0"/>
                </a:moveTo>
                <a:cubicBezTo>
                  <a:pt x="6943" y="59267"/>
                  <a:pt x="-12551" y="125373"/>
                  <a:pt x="15410" y="177800"/>
                </a:cubicBezTo>
                <a:cubicBezTo>
                  <a:pt x="29497" y="204213"/>
                  <a:pt x="80681" y="172122"/>
                  <a:pt x="104310" y="190500"/>
                </a:cubicBezTo>
                <a:cubicBezTo>
                  <a:pt x="125444" y="206938"/>
                  <a:pt x="110778" y="247768"/>
                  <a:pt x="129710" y="266700"/>
                </a:cubicBezTo>
                <a:lnTo>
                  <a:pt x="155110" y="29210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grpSp>
        <p:nvGrpSpPr>
          <p:cNvPr id="44" name="Групиране 43"/>
          <p:cNvGrpSpPr/>
          <p:nvPr/>
        </p:nvGrpSpPr>
        <p:grpSpPr>
          <a:xfrm>
            <a:off x="3798876" y="3987571"/>
            <a:ext cx="606948" cy="655074"/>
            <a:chOff x="3798876" y="3987571"/>
            <a:chExt cx="606948" cy="655074"/>
          </a:xfrm>
        </p:grpSpPr>
        <p:sp>
          <p:nvSpPr>
            <p:cNvPr id="9" name="Сърце 8"/>
            <p:cNvSpPr/>
            <p:nvPr/>
          </p:nvSpPr>
          <p:spPr>
            <a:xfrm>
              <a:off x="3798876" y="4051301"/>
              <a:ext cx="582611" cy="591344"/>
            </a:xfrm>
            <a:prstGeom prst="hear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24" name="Свободна форма 23"/>
            <p:cNvSpPr/>
            <p:nvPr/>
          </p:nvSpPr>
          <p:spPr>
            <a:xfrm>
              <a:off x="3896761" y="3987571"/>
              <a:ext cx="509063" cy="393700"/>
            </a:xfrm>
            <a:custGeom>
              <a:avLst/>
              <a:gdLst>
                <a:gd name="connsiteX0" fmla="*/ 229659 w 509063"/>
                <a:gd name="connsiteY0" fmla="*/ 127000 h 393700"/>
                <a:gd name="connsiteX1" fmla="*/ 166159 w 509063"/>
                <a:gd name="connsiteY1" fmla="*/ 139700 h 393700"/>
                <a:gd name="connsiteX2" fmla="*/ 128059 w 509063"/>
                <a:gd name="connsiteY2" fmla="*/ 114300 h 393700"/>
                <a:gd name="connsiteX3" fmla="*/ 89959 w 509063"/>
                <a:gd name="connsiteY3" fmla="*/ 101600 h 393700"/>
                <a:gd name="connsiteX4" fmla="*/ 51859 w 509063"/>
                <a:gd name="connsiteY4" fmla="*/ 25400 h 393700"/>
                <a:gd name="connsiteX5" fmla="*/ 102659 w 509063"/>
                <a:gd name="connsiteY5" fmla="*/ 12700 h 393700"/>
                <a:gd name="connsiteX6" fmla="*/ 140759 w 509063"/>
                <a:gd name="connsiteY6" fmla="*/ 0 h 393700"/>
                <a:gd name="connsiteX7" fmla="*/ 191559 w 509063"/>
                <a:gd name="connsiteY7" fmla="*/ 12700 h 393700"/>
                <a:gd name="connsiteX8" fmla="*/ 216959 w 509063"/>
                <a:gd name="connsiteY8" fmla="*/ 88900 h 393700"/>
                <a:gd name="connsiteX9" fmla="*/ 242359 w 509063"/>
                <a:gd name="connsiteY9" fmla="*/ 50800 h 393700"/>
                <a:gd name="connsiteX10" fmla="*/ 343959 w 509063"/>
                <a:gd name="connsiteY10" fmla="*/ 50800 h 393700"/>
                <a:gd name="connsiteX11" fmla="*/ 216959 w 509063"/>
                <a:gd name="connsiteY11" fmla="*/ 139700 h 393700"/>
                <a:gd name="connsiteX12" fmla="*/ 191559 w 509063"/>
                <a:gd name="connsiteY12" fmla="*/ 177800 h 393700"/>
                <a:gd name="connsiteX13" fmla="*/ 128059 w 509063"/>
                <a:gd name="connsiteY13" fmla="*/ 190500 h 393700"/>
                <a:gd name="connsiteX14" fmla="*/ 89959 w 509063"/>
                <a:gd name="connsiteY14" fmla="*/ 203200 h 393700"/>
                <a:gd name="connsiteX15" fmla="*/ 39159 w 509063"/>
                <a:gd name="connsiteY15" fmla="*/ 215900 h 393700"/>
                <a:gd name="connsiteX16" fmla="*/ 26459 w 509063"/>
                <a:gd name="connsiteY16" fmla="*/ 292100 h 393700"/>
                <a:gd name="connsiteX17" fmla="*/ 51859 w 509063"/>
                <a:gd name="connsiteY17" fmla="*/ 317500 h 393700"/>
                <a:gd name="connsiteX18" fmla="*/ 64559 w 509063"/>
                <a:gd name="connsiteY18" fmla="*/ 279400 h 393700"/>
                <a:gd name="connsiteX19" fmla="*/ 140759 w 509063"/>
                <a:gd name="connsiteY19" fmla="*/ 241300 h 393700"/>
                <a:gd name="connsiteX20" fmla="*/ 153459 w 509063"/>
                <a:gd name="connsiteY20" fmla="*/ 203200 h 393700"/>
                <a:gd name="connsiteX21" fmla="*/ 229659 w 509063"/>
                <a:gd name="connsiteY21" fmla="*/ 203200 h 393700"/>
                <a:gd name="connsiteX22" fmla="*/ 293159 w 509063"/>
                <a:gd name="connsiteY22" fmla="*/ 228600 h 393700"/>
                <a:gd name="connsiteX23" fmla="*/ 305859 w 509063"/>
                <a:gd name="connsiteY23" fmla="*/ 304800 h 393700"/>
                <a:gd name="connsiteX24" fmla="*/ 343959 w 509063"/>
                <a:gd name="connsiteY24" fmla="*/ 330200 h 393700"/>
                <a:gd name="connsiteX25" fmla="*/ 394759 w 509063"/>
                <a:gd name="connsiteY25" fmla="*/ 342900 h 393700"/>
                <a:gd name="connsiteX26" fmla="*/ 432859 w 509063"/>
                <a:gd name="connsiteY26" fmla="*/ 355600 h 393700"/>
                <a:gd name="connsiteX27" fmla="*/ 445559 w 509063"/>
                <a:gd name="connsiteY27" fmla="*/ 393700 h 393700"/>
                <a:gd name="connsiteX28" fmla="*/ 420159 w 509063"/>
                <a:gd name="connsiteY28" fmla="*/ 355600 h 393700"/>
                <a:gd name="connsiteX29" fmla="*/ 343959 w 509063"/>
                <a:gd name="connsiteY29" fmla="*/ 304800 h 393700"/>
                <a:gd name="connsiteX30" fmla="*/ 255059 w 509063"/>
                <a:gd name="connsiteY30" fmla="*/ 215900 h 393700"/>
                <a:gd name="connsiteX31" fmla="*/ 216959 w 509063"/>
                <a:gd name="connsiteY31" fmla="*/ 190500 h 393700"/>
                <a:gd name="connsiteX32" fmla="*/ 420159 w 509063"/>
                <a:gd name="connsiteY32" fmla="*/ 152400 h 393700"/>
                <a:gd name="connsiteX33" fmla="*/ 496359 w 509063"/>
                <a:gd name="connsiteY33" fmla="*/ 127000 h 393700"/>
                <a:gd name="connsiteX34" fmla="*/ 470959 w 509063"/>
                <a:gd name="connsiteY34" fmla="*/ 50800 h 393700"/>
                <a:gd name="connsiteX35" fmla="*/ 394759 w 509063"/>
                <a:gd name="connsiteY35" fmla="*/ 0 h 393700"/>
                <a:gd name="connsiteX36" fmla="*/ 343959 w 509063"/>
                <a:gd name="connsiteY36" fmla="*/ 12700 h 393700"/>
                <a:gd name="connsiteX37" fmla="*/ 267759 w 509063"/>
                <a:gd name="connsiteY37" fmla="*/ 63500 h 39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509063" h="393700">
                  <a:moveTo>
                    <a:pt x="229659" y="127000"/>
                  </a:moveTo>
                  <a:cubicBezTo>
                    <a:pt x="208492" y="131233"/>
                    <a:pt x="187578" y="142377"/>
                    <a:pt x="166159" y="139700"/>
                  </a:cubicBezTo>
                  <a:cubicBezTo>
                    <a:pt x="151013" y="137807"/>
                    <a:pt x="141711" y="121126"/>
                    <a:pt x="128059" y="114300"/>
                  </a:cubicBezTo>
                  <a:cubicBezTo>
                    <a:pt x="116085" y="108313"/>
                    <a:pt x="102659" y="105833"/>
                    <a:pt x="89959" y="101600"/>
                  </a:cubicBezTo>
                  <a:cubicBezTo>
                    <a:pt x="87696" y="98206"/>
                    <a:pt x="42580" y="37772"/>
                    <a:pt x="51859" y="25400"/>
                  </a:cubicBezTo>
                  <a:cubicBezTo>
                    <a:pt x="62332" y="11436"/>
                    <a:pt x="85876" y="17495"/>
                    <a:pt x="102659" y="12700"/>
                  </a:cubicBezTo>
                  <a:cubicBezTo>
                    <a:pt x="115531" y="9022"/>
                    <a:pt x="128059" y="4233"/>
                    <a:pt x="140759" y="0"/>
                  </a:cubicBezTo>
                  <a:cubicBezTo>
                    <a:pt x="157692" y="4233"/>
                    <a:pt x="180200" y="-552"/>
                    <a:pt x="191559" y="12700"/>
                  </a:cubicBezTo>
                  <a:cubicBezTo>
                    <a:pt x="208983" y="33028"/>
                    <a:pt x="216959" y="88900"/>
                    <a:pt x="216959" y="88900"/>
                  </a:cubicBezTo>
                  <a:cubicBezTo>
                    <a:pt x="225426" y="76200"/>
                    <a:pt x="230440" y="60335"/>
                    <a:pt x="242359" y="50800"/>
                  </a:cubicBezTo>
                  <a:cubicBezTo>
                    <a:pt x="273601" y="25807"/>
                    <a:pt x="311411" y="44290"/>
                    <a:pt x="343959" y="50800"/>
                  </a:cubicBezTo>
                  <a:cubicBezTo>
                    <a:pt x="320747" y="190074"/>
                    <a:pt x="363119" y="86551"/>
                    <a:pt x="216959" y="139700"/>
                  </a:cubicBezTo>
                  <a:cubicBezTo>
                    <a:pt x="202614" y="144916"/>
                    <a:pt x="204811" y="170227"/>
                    <a:pt x="191559" y="177800"/>
                  </a:cubicBezTo>
                  <a:cubicBezTo>
                    <a:pt x="172817" y="188510"/>
                    <a:pt x="149000" y="185265"/>
                    <a:pt x="128059" y="190500"/>
                  </a:cubicBezTo>
                  <a:cubicBezTo>
                    <a:pt x="115072" y="193747"/>
                    <a:pt x="102831" y="199522"/>
                    <a:pt x="89959" y="203200"/>
                  </a:cubicBezTo>
                  <a:cubicBezTo>
                    <a:pt x="73176" y="207995"/>
                    <a:pt x="56092" y="211667"/>
                    <a:pt x="39159" y="215900"/>
                  </a:cubicBezTo>
                  <a:cubicBezTo>
                    <a:pt x="34926" y="241300"/>
                    <a:pt x="34602" y="267671"/>
                    <a:pt x="26459" y="292100"/>
                  </a:cubicBezTo>
                  <a:cubicBezTo>
                    <a:pt x="10513" y="339939"/>
                    <a:pt x="-35631" y="339373"/>
                    <a:pt x="51859" y="317500"/>
                  </a:cubicBezTo>
                  <a:cubicBezTo>
                    <a:pt x="56092" y="304800"/>
                    <a:pt x="56196" y="289853"/>
                    <a:pt x="64559" y="279400"/>
                  </a:cubicBezTo>
                  <a:cubicBezTo>
                    <a:pt x="82464" y="257019"/>
                    <a:pt x="115660" y="249666"/>
                    <a:pt x="140759" y="241300"/>
                  </a:cubicBezTo>
                  <a:cubicBezTo>
                    <a:pt x="144992" y="228600"/>
                    <a:pt x="143993" y="212666"/>
                    <a:pt x="153459" y="203200"/>
                  </a:cubicBezTo>
                  <a:cubicBezTo>
                    <a:pt x="178089" y="178570"/>
                    <a:pt x="205029" y="193964"/>
                    <a:pt x="229659" y="203200"/>
                  </a:cubicBezTo>
                  <a:cubicBezTo>
                    <a:pt x="251005" y="211205"/>
                    <a:pt x="271992" y="220133"/>
                    <a:pt x="293159" y="228600"/>
                  </a:cubicBezTo>
                  <a:cubicBezTo>
                    <a:pt x="297392" y="254000"/>
                    <a:pt x="294343" y="281768"/>
                    <a:pt x="305859" y="304800"/>
                  </a:cubicBezTo>
                  <a:cubicBezTo>
                    <a:pt x="312685" y="318452"/>
                    <a:pt x="329930" y="324187"/>
                    <a:pt x="343959" y="330200"/>
                  </a:cubicBezTo>
                  <a:cubicBezTo>
                    <a:pt x="360002" y="337076"/>
                    <a:pt x="377976" y="338105"/>
                    <a:pt x="394759" y="342900"/>
                  </a:cubicBezTo>
                  <a:cubicBezTo>
                    <a:pt x="407631" y="346578"/>
                    <a:pt x="420159" y="351367"/>
                    <a:pt x="432859" y="355600"/>
                  </a:cubicBezTo>
                  <a:cubicBezTo>
                    <a:pt x="437092" y="368300"/>
                    <a:pt x="458946" y="393700"/>
                    <a:pt x="445559" y="393700"/>
                  </a:cubicBezTo>
                  <a:cubicBezTo>
                    <a:pt x="430295" y="393700"/>
                    <a:pt x="431646" y="365651"/>
                    <a:pt x="420159" y="355600"/>
                  </a:cubicBezTo>
                  <a:cubicBezTo>
                    <a:pt x="397185" y="335498"/>
                    <a:pt x="343959" y="304800"/>
                    <a:pt x="343959" y="304800"/>
                  </a:cubicBezTo>
                  <a:cubicBezTo>
                    <a:pt x="321606" y="237740"/>
                    <a:pt x="342398" y="274126"/>
                    <a:pt x="255059" y="215900"/>
                  </a:cubicBezTo>
                  <a:lnTo>
                    <a:pt x="216959" y="190500"/>
                  </a:lnTo>
                  <a:cubicBezTo>
                    <a:pt x="308921" y="129192"/>
                    <a:pt x="211143" y="185403"/>
                    <a:pt x="420159" y="152400"/>
                  </a:cubicBezTo>
                  <a:cubicBezTo>
                    <a:pt x="446605" y="148224"/>
                    <a:pt x="496359" y="127000"/>
                    <a:pt x="496359" y="127000"/>
                  </a:cubicBezTo>
                  <a:cubicBezTo>
                    <a:pt x="512653" y="78118"/>
                    <a:pt x="521323" y="89972"/>
                    <a:pt x="470959" y="50800"/>
                  </a:cubicBezTo>
                  <a:cubicBezTo>
                    <a:pt x="446862" y="32058"/>
                    <a:pt x="394759" y="0"/>
                    <a:pt x="394759" y="0"/>
                  </a:cubicBezTo>
                  <a:cubicBezTo>
                    <a:pt x="377826" y="4233"/>
                    <a:pt x="359571" y="4894"/>
                    <a:pt x="343959" y="12700"/>
                  </a:cubicBezTo>
                  <a:cubicBezTo>
                    <a:pt x="316655" y="26352"/>
                    <a:pt x="267759" y="63500"/>
                    <a:pt x="267759" y="63500"/>
                  </a:cubicBezTo>
                </a:path>
              </a:pathLst>
            </a:cu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  <p:grpSp>
        <p:nvGrpSpPr>
          <p:cNvPr id="47" name="Групиране 46"/>
          <p:cNvGrpSpPr/>
          <p:nvPr/>
        </p:nvGrpSpPr>
        <p:grpSpPr>
          <a:xfrm>
            <a:off x="7464950" y="5258426"/>
            <a:ext cx="582611" cy="576332"/>
            <a:chOff x="7464950" y="5258426"/>
            <a:chExt cx="582611" cy="576332"/>
          </a:xfrm>
        </p:grpSpPr>
        <p:sp>
          <p:nvSpPr>
            <p:cNvPr id="16" name="Сърце 15"/>
            <p:cNvSpPr/>
            <p:nvPr/>
          </p:nvSpPr>
          <p:spPr>
            <a:xfrm>
              <a:off x="7464950" y="5372795"/>
              <a:ext cx="582611" cy="461963"/>
            </a:xfrm>
            <a:prstGeom prst="hear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26" name="Свободна форма 25"/>
            <p:cNvSpPr/>
            <p:nvPr/>
          </p:nvSpPr>
          <p:spPr>
            <a:xfrm>
              <a:off x="7501723" y="5258426"/>
              <a:ext cx="509063" cy="393700"/>
            </a:xfrm>
            <a:custGeom>
              <a:avLst/>
              <a:gdLst>
                <a:gd name="connsiteX0" fmla="*/ 229659 w 509063"/>
                <a:gd name="connsiteY0" fmla="*/ 127000 h 393700"/>
                <a:gd name="connsiteX1" fmla="*/ 166159 w 509063"/>
                <a:gd name="connsiteY1" fmla="*/ 139700 h 393700"/>
                <a:gd name="connsiteX2" fmla="*/ 128059 w 509063"/>
                <a:gd name="connsiteY2" fmla="*/ 114300 h 393700"/>
                <a:gd name="connsiteX3" fmla="*/ 89959 w 509063"/>
                <a:gd name="connsiteY3" fmla="*/ 101600 h 393700"/>
                <a:gd name="connsiteX4" fmla="*/ 51859 w 509063"/>
                <a:gd name="connsiteY4" fmla="*/ 25400 h 393700"/>
                <a:gd name="connsiteX5" fmla="*/ 102659 w 509063"/>
                <a:gd name="connsiteY5" fmla="*/ 12700 h 393700"/>
                <a:gd name="connsiteX6" fmla="*/ 140759 w 509063"/>
                <a:gd name="connsiteY6" fmla="*/ 0 h 393700"/>
                <a:gd name="connsiteX7" fmla="*/ 191559 w 509063"/>
                <a:gd name="connsiteY7" fmla="*/ 12700 h 393700"/>
                <a:gd name="connsiteX8" fmla="*/ 216959 w 509063"/>
                <a:gd name="connsiteY8" fmla="*/ 88900 h 393700"/>
                <a:gd name="connsiteX9" fmla="*/ 242359 w 509063"/>
                <a:gd name="connsiteY9" fmla="*/ 50800 h 393700"/>
                <a:gd name="connsiteX10" fmla="*/ 343959 w 509063"/>
                <a:gd name="connsiteY10" fmla="*/ 50800 h 393700"/>
                <a:gd name="connsiteX11" fmla="*/ 216959 w 509063"/>
                <a:gd name="connsiteY11" fmla="*/ 139700 h 393700"/>
                <a:gd name="connsiteX12" fmla="*/ 191559 w 509063"/>
                <a:gd name="connsiteY12" fmla="*/ 177800 h 393700"/>
                <a:gd name="connsiteX13" fmla="*/ 128059 w 509063"/>
                <a:gd name="connsiteY13" fmla="*/ 190500 h 393700"/>
                <a:gd name="connsiteX14" fmla="*/ 89959 w 509063"/>
                <a:gd name="connsiteY14" fmla="*/ 203200 h 393700"/>
                <a:gd name="connsiteX15" fmla="*/ 39159 w 509063"/>
                <a:gd name="connsiteY15" fmla="*/ 215900 h 393700"/>
                <a:gd name="connsiteX16" fmla="*/ 26459 w 509063"/>
                <a:gd name="connsiteY16" fmla="*/ 292100 h 393700"/>
                <a:gd name="connsiteX17" fmla="*/ 51859 w 509063"/>
                <a:gd name="connsiteY17" fmla="*/ 317500 h 393700"/>
                <a:gd name="connsiteX18" fmla="*/ 64559 w 509063"/>
                <a:gd name="connsiteY18" fmla="*/ 279400 h 393700"/>
                <a:gd name="connsiteX19" fmla="*/ 140759 w 509063"/>
                <a:gd name="connsiteY19" fmla="*/ 241300 h 393700"/>
                <a:gd name="connsiteX20" fmla="*/ 153459 w 509063"/>
                <a:gd name="connsiteY20" fmla="*/ 203200 h 393700"/>
                <a:gd name="connsiteX21" fmla="*/ 229659 w 509063"/>
                <a:gd name="connsiteY21" fmla="*/ 203200 h 393700"/>
                <a:gd name="connsiteX22" fmla="*/ 293159 w 509063"/>
                <a:gd name="connsiteY22" fmla="*/ 228600 h 393700"/>
                <a:gd name="connsiteX23" fmla="*/ 305859 w 509063"/>
                <a:gd name="connsiteY23" fmla="*/ 304800 h 393700"/>
                <a:gd name="connsiteX24" fmla="*/ 343959 w 509063"/>
                <a:gd name="connsiteY24" fmla="*/ 330200 h 393700"/>
                <a:gd name="connsiteX25" fmla="*/ 394759 w 509063"/>
                <a:gd name="connsiteY25" fmla="*/ 342900 h 393700"/>
                <a:gd name="connsiteX26" fmla="*/ 432859 w 509063"/>
                <a:gd name="connsiteY26" fmla="*/ 355600 h 393700"/>
                <a:gd name="connsiteX27" fmla="*/ 445559 w 509063"/>
                <a:gd name="connsiteY27" fmla="*/ 393700 h 393700"/>
                <a:gd name="connsiteX28" fmla="*/ 420159 w 509063"/>
                <a:gd name="connsiteY28" fmla="*/ 355600 h 393700"/>
                <a:gd name="connsiteX29" fmla="*/ 343959 w 509063"/>
                <a:gd name="connsiteY29" fmla="*/ 304800 h 393700"/>
                <a:gd name="connsiteX30" fmla="*/ 255059 w 509063"/>
                <a:gd name="connsiteY30" fmla="*/ 215900 h 393700"/>
                <a:gd name="connsiteX31" fmla="*/ 216959 w 509063"/>
                <a:gd name="connsiteY31" fmla="*/ 190500 h 393700"/>
                <a:gd name="connsiteX32" fmla="*/ 420159 w 509063"/>
                <a:gd name="connsiteY32" fmla="*/ 152400 h 393700"/>
                <a:gd name="connsiteX33" fmla="*/ 496359 w 509063"/>
                <a:gd name="connsiteY33" fmla="*/ 127000 h 393700"/>
                <a:gd name="connsiteX34" fmla="*/ 470959 w 509063"/>
                <a:gd name="connsiteY34" fmla="*/ 50800 h 393700"/>
                <a:gd name="connsiteX35" fmla="*/ 394759 w 509063"/>
                <a:gd name="connsiteY35" fmla="*/ 0 h 393700"/>
                <a:gd name="connsiteX36" fmla="*/ 343959 w 509063"/>
                <a:gd name="connsiteY36" fmla="*/ 12700 h 393700"/>
                <a:gd name="connsiteX37" fmla="*/ 267759 w 509063"/>
                <a:gd name="connsiteY37" fmla="*/ 63500 h 39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509063" h="393700">
                  <a:moveTo>
                    <a:pt x="229659" y="127000"/>
                  </a:moveTo>
                  <a:cubicBezTo>
                    <a:pt x="208492" y="131233"/>
                    <a:pt x="187578" y="142377"/>
                    <a:pt x="166159" y="139700"/>
                  </a:cubicBezTo>
                  <a:cubicBezTo>
                    <a:pt x="151013" y="137807"/>
                    <a:pt x="141711" y="121126"/>
                    <a:pt x="128059" y="114300"/>
                  </a:cubicBezTo>
                  <a:cubicBezTo>
                    <a:pt x="116085" y="108313"/>
                    <a:pt x="102659" y="105833"/>
                    <a:pt x="89959" y="101600"/>
                  </a:cubicBezTo>
                  <a:cubicBezTo>
                    <a:pt x="87696" y="98206"/>
                    <a:pt x="42580" y="37772"/>
                    <a:pt x="51859" y="25400"/>
                  </a:cubicBezTo>
                  <a:cubicBezTo>
                    <a:pt x="62332" y="11436"/>
                    <a:pt x="85876" y="17495"/>
                    <a:pt x="102659" y="12700"/>
                  </a:cubicBezTo>
                  <a:cubicBezTo>
                    <a:pt x="115531" y="9022"/>
                    <a:pt x="128059" y="4233"/>
                    <a:pt x="140759" y="0"/>
                  </a:cubicBezTo>
                  <a:cubicBezTo>
                    <a:pt x="157692" y="4233"/>
                    <a:pt x="180200" y="-552"/>
                    <a:pt x="191559" y="12700"/>
                  </a:cubicBezTo>
                  <a:cubicBezTo>
                    <a:pt x="208983" y="33028"/>
                    <a:pt x="216959" y="88900"/>
                    <a:pt x="216959" y="88900"/>
                  </a:cubicBezTo>
                  <a:cubicBezTo>
                    <a:pt x="225426" y="76200"/>
                    <a:pt x="230440" y="60335"/>
                    <a:pt x="242359" y="50800"/>
                  </a:cubicBezTo>
                  <a:cubicBezTo>
                    <a:pt x="273601" y="25807"/>
                    <a:pt x="311411" y="44290"/>
                    <a:pt x="343959" y="50800"/>
                  </a:cubicBezTo>
                  <a:cubicBezTo>
                    <a:pt x="320747" y="190074"/>
                    <a:pt x="363119" y="86551"/>
                    <a:pt x="216959" y="139700"/>
                  </a:cubicBezTo>
                  <a:cubicBezTo>
                    <a:pt x="202614" y="144916"/>
                    <a:pt x="204811" y="170227"/>
                    <a:pt x="191559" y="177800"/>
                  </a:cubicBezTo>
                  <a:cubicBezTo>
                    <a:pt x="172817" y="188510"/>
                    <a:pt x="149000" y="185265"/>
                    <a:pt x="128059" y="190500"/>
                  </a:cubicBezTo>
                  <a:cubicBezTo>
                    <a:pt x="115072" y="193747"/>
                    <a:pt x="102831" y="199522"/>
                    <a:pt x="89959" y="203200"/>
                  </a:cubicBezTo>
                  <a:cubicBezTo>
                    <a:pt x="73176" y="207995"/>
                    <a:pt x="56092" y="211667"/>
                    <a:pt x="39159" y="215900"/>
                  </a:cubicBezTo>
                  <a:cubicBezTo>
                    <a:pt x="34926" y="241300"/>
                    <a:pt x="34602" y="267671"/>
                    <a:pt x="26459" y="292100"/>
                  </a:cubicBezTo>
                  <a:cubicBezTo>
                    <a:pt x="10513" y="339939"/>
                    <a:pt x="-35631" y="339373"/>
                    <a:pt x="51859" y="317500"/>
                  </a:cubicBezTo>
                  <a:cubicBezTo>
                    <a:pt x="56092" y="304800"/>
                    <a:pt x="56196" y="289853"/>
                    <a:pt x="64559" y="279400"/>
                  </a:cubicBezTo>
                  <a:cubicBezTo>
                    <a:pt x="82464" y="257019"/>
                    <a:pt x="115660" y="249666"/>
                    <a:pt x="140759" y="241300"/>
                  </a:cubicBezTo>
                  <a:cubicBezTo>
                    <a:pt x="144992" y="228600"/>
                    <a:pt x="143993" y="212666"/>
                    <a:pt x="153459" y="203200"/>
                  </a:cubicBezTo>
                  <a:cubicBezTo>
                    <a:pt x="178089" y="178570"/>
                    <a:pt x="205029" y="193964"/>
                    <a:pt x="229659" y="203200"/>
                  </a:cubicBezTo>
                  <a:cubicBezTo>
                    <a:pt x="251005" y="211205"/>
                    <a:pt x="271992" y="220133"/>
                    <a:pt x="293159" y="228600"/>
                  </a:cubicBezTo>
                  <a:cubicBezTo>
                    <a:pt x="297392" y="254000"/>
                    <a:pt x="294343" y="281768"/>
                    <a:pt x="305859" y="304800"/>
                  </a:cubicBezTo>
                  <a:cubicBezTo>
                    <a:pt x="312685" y="318452"/>
                    <a:pt x="329930" y="324187"/>
                    <a:pt x="343959" y="330200"/>
                  </a:cubicBezTo>
                  <a:cubicBezTo>
                    <a:pt x="360002" y="337076"/>
                    <a:pt x="377976" y="338105"/>
                    <a:pt x="394759" y="342900"/>
                  </a:cubicBezTo>
                  <a:cubicBezTo>
                    <a:pt x="407631" y="346578"/>
                    <a:pt x="420159" y="351367"/>
                    <a:pt x="432859" y="355600"/>
                  </a:cubicBezTo>
                  <a:cubicBezTo>
                    <a:pt x="437092" y="368300"/>
                    <a:pt x="458946" y="393700"/>
                    <a:pt x="445559" y="393700"/>
                  </a:cubicBezTo>
                  <a:cubicBezTo>
                    <a:pt x="430295" y="393700"/>
                    <a:pt x="431646" y="365651"/>
                    <a:pt x="420159" y="355600"/>
                  </a:cubicBezTo>
                  <a:cubicBezTo>
                    <a:pt x="397185" y="335498"/>
                    <a:pt x="343959" y="304800"/>
                    <a:pt x="343959" y="304800"/>
                  </a:cubicBezTo>
                  <a:cubicBezTo>
                    <a:pt x="321606" y="237740"/>
                    <a:pt x="342398" y="274126"/>
                    <a:pt x="255059" y="215900"/>
                  </a:cubicBezTo>
                  <a:lnTo>
                    <a:pt x="216959" y="190500"/>
                  </a:lnTo>
                  <a:cubicBezTo>
                    <a:pt x="308921" y="129192"/>
                    <a:pt x="211143" y="185403"/>
                    <a:pt x="420159" y="152400"/>
                  </a:cubicBezTo>
                  <a:cubicBezTo>
                    <a:pt x="446605" y="148224"/>
                    <a:pt x="496359" y="127000"/>
                    <a:pt x="496359" y="127000"/>
                  </a:cubicBezTo>
                  <a:cubicBezTo>
                    <a:pt x="512653" y="78118"/>
                    <a:pt x="521323" y="89972"/>
                    <a:pt x="470959" y="50800"/>
                  </a:cubicBezTo>
                  <a:cubicBezTo>
                    <a:pt x="446862" y="32058"/>
                    <a:pt x="394759" y="0"/>
                    <a:pt x="394759" y="0"/>
                  </a:cubicBezTo>
                  <a:cubicBezTo>
                    <a:pt x="377826" y="4233"/>
                    <a:pt x="359571" y="4894"/>
                    <a:pt x="343959" y="12700"/>
                  </a:cubicBezTo>
                  <a:cubicBezTo>
                    <a:pt x="316655" y="26352"/>
                    <a:pt x="267759" y="63500"/>
                    <a:pt x="267759" y="63500"/>
                  </a:cubicBezTo>
                </a:path>
              </a:pathLst>
            </a:cu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  <p:grpSp>
        <p:nvGrpSpPr>
          <p:cNvPr id="23" name="Групиране 22"/>
          <p:cNvGrpSpPr/>
          <p:nvPr/>
        </p:nvGrpSpPr>
        <p:grpSpPr>
          <a:xfrm>
            <a:off x="7261690" y="3927040"/>
            <a:ext cx="533400" cy="704533"/>
            <a:chOff x="7261690" y="3927040"/>
            <a:chExt cx="533400" cy="704533"/>
          </a:xfrm>
        </p:grpSpPr>
        <p:sp>
          <p:nvSpPr>
            <p:cNvPr id="7" name="Овал 6"/>
            <p:cNvSpPr/>
            <p:nvPr/>
          </p:nvSpPr>
          <p:spPr>
            <a:xfrm>
              <a:off x="7261690" y="4098173"/>
              <a:ext cx="533400" cy="5334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27" name="Свободна форма 26"/>
            <p:cNvSpPr/>
            <p:nvPr/>
          </p:nvSpPr>
          <p:spPr>
            <a:xfrm>
              <a:off x="7286027" y="3927040"/>
              <a:ext cx="509063" cy="393700"/>
            </a:xfrm>
            <a:custGeom>
              <a:avLst/>
              <a:gdLst>
                <a:gd name="connsiteX0" fmla="*/ 229659 w 509063"/>
                <a:gd name="connsiteY0" fmla="*/ 127000 h 393700"/>
                <a:gd name="connsiteX1" fmla="*/ 166159 w 509063"/>
                <a:gd name="connsiteY1" fmla="*/ 139700 h 393700"/>
                <a:gd name="connsiteX2" fmla="*/ 128059 w 509063"/>
                <a:gd name="connsiteY2" fmla="*/ 114300 h 393700"/>
                <a:gd name="connsiteX3" fmla="*/ 89959 w 509063"/>
                <a:gd name="connsiteY3" fmla="*/ 101600 h 393700"/>
                <a:gd name="connsiteX4" fmla="*/ 51859 w 509063"/>
                <a:gd name="connsiteY4" fmla="*/ 25400 h 393700"/>
                <a:gd name="connsiteX5" fmla="*/ 102659 w 509063"/>
                <a:gd name="connsiteY5" fmla="*/ 12700 h 393700"/>
                <a:gd name="connsiteX6" fmla="*/ 140759 w 509063"/>
                <a:gd name="connsiteY6" fmla="*/ 0 h 393700"/>
                <a:gd name="connsiteX7" fmla="*/ 191559 w 509063"/>
                <a:gd name="connsiteY7" fmla="*/ 12700 h 393700"/>
                <a:gd name="connsiteX8" fmla="*/ 216959 w 509063"/>
                <a:gd name="connsiteY8" fmla="*/ 88900 h 393700"/>
                <a:gd name="connsiteX9" fmla="*/ 242359 w 509063"/>
                <a:gd name="connsiteY9" fmla="*/ 50800 h 393700"/>
                <a:gd name="connsiteX10" fmla="*/ 343959 w 509063"/>
                <a:gd name="connsiteY10" fmla="*/ 50800 h 393700"/>
                <a:gd name="connsiteX11" fmla="*/ 216959 w 509063"/>
                <a:gd name="connsiteY11" fmla="*/ 139700 h 393700"/>
                <a:gd name="connsiteX12" fmla="*/ 191559 w 509063"/>
                <a:gd name="connsiteY12" fmla="*/ 177800 h 393700"/>
                <a:gd name="connsiteX13" fmla="*/ 128059 w 509063"/>
                <a:gd name="connsiteY13" fmla="*/ 190500 h 393700"/>
                <a:gd name="connsiteX14" fmla="*/ 89959 w 509063"/>
                <a:gd name="connsiteY14" fmla="*/ 203200 h 393700"/>
                <a:gd name="connsiteX15" fmla="*/ 39159 w 509063"/>
                <a:gd name="connsiteY15" fmla="*/ 215900 h 393700"/>
                <a:gd name="connsiteX16" fmla="*/ 26459 w 509063"/>
                <a:gd name="connsiteY16" fmla="*/ 292100 h 393700"/>
                <a:gd name="connsiteX17" fmla="*/ 51859 w 509063"/>
                <a:gd name="connsiteY17" fmla="*/ 317500 h 393700"/>
                <a:gd name="connsiteX18" fmla="*/ 64559 w 509063"/>
                <a:gd name="connsiteY18" fmla="*/ 279400 h 393700"/>
                <a:gd name="connsiteX19" fmla="*/ 140759 w 509063"/>
                <a:gd name="connsiteY19" fmla="*/ 241300 h 393700"/>
                <a:gd name="connsiteX20" fmla="*/ 153459 w 509063"/>
                <a:gd name="connsiteY20" fmla="*/ 203200 h 393700"/>
                <a:gd name="connsiteX21" fmla="*/ 229659 w 509063"/>
                <a:gd name="connsiteY21" fmla="*/ 203200 h 393700"/>
                <a:gd name="connsiteX22" fmla="*/ 293159 w 509063"/>
                <a:gd name="connsiteY22" fmla="*/ 228600 h 393700"/>
                <a:gd name="connsiteX23" fmla="*/ 305859 w 509063"/>
                <a:gd name="connsiteY23" fmla="*/ 304800 h 393700"/>
                <a:gd name="connsiteX24" fmla="*/ 343959 w 509063"/>
                <a:gd name="connsiteY24" fmla="*/ 330200 h 393700"/>
                <a:gd name="connsiteX25" fmla="*/ 394759 w 509063"/>
                <a:gd name="connsiteY25" fmla="*/ 342900 h 393700"/>
                <a:gd name="connsiteX26" fmla="*/ 432859 w 509063"/>
                <a:gd name="connsiteY26" fmla="*/ 355600 h 393700"/>
                <a:gd name="connsiteX27" fmla="*/ 445559 w 509063"/>
                <a:gd name="connsiteY27" fmla="*/ 393700 h 393700"/>
                <a:gd name="connsiteX28" fmla="*/ 420159 w 509063"/>
                <a:gd name="connsiteY28" fmla="*/ 355600 h 393700"/>
                <a:gd name="connsiteX29" fmla="*/ 343959 w 509063"/>
                <a:gd name="connsiteY29" fmla="*/ 304800 h 393700"/>
                <a:gd name="connsiteX30" fmla="*/ 255059 w 509063"/>
                <a:gd name="connsiteY30" fmla="*/ 215900 h 393700"/>
                <a:gd name="connsiteX31" fmla="*/ 216959 w 509063"/>
                <a:gd name="connsiteY31" fmla="*/ 190500 h 393700"/>
                <a:gd name="connsiteX32" fmla="*/ 420159 w 509063"/>
                <a:gd name="connsiteY32" fmla="*/ 152400 h 393700"/>
                <a:gd name="connsiteX33" fmla="*/ 496359 w 509063"/>
                <a:gd name="connsiteY33" fmla="*/ 127000 h 393700"/>
                <a:gd name="connsiteX34" fmla="*/ 470959 w 509063"/>
                <a:gd name="connsiteY34" fmla="*/ 50800 h 393700"/>
                <a:gd name="connsiteX35" fmla="*/ 394759 w 509063"/>
                <a:gd name="connsiteY35" fmla="*/ 0 h 393700"/>
                <a:gd name="connsiteX36" fmla="*/ 343959 w 509063"/>
                <a:gd name="connsiteY36" fmla="*/ 12700 h 393700"/>
                <a:gd name="connsiteX37" fmla="*/ 267759 w 509063"/>
                <a:gd name="connsiteY37" fmla="*/ 63500 h 39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509063" h="393700">
                  <a:moveTo>
                    <a:pt x="229659" y="127000"/>
                  </a:moveTo>
                  <a:cubicBezTo>
                    <a:pt x="208492" y="131233"/>
                    <a:pt x="187578" y="142377"/>
                    <a:pt x="166159" y="139700"/>
                  </a:cubicBezTo>
                  <a:cubicBezTo>
                    <a:pt x="151013" y="137807"/>
                    <a:pt x="141711" y="121126"/>
                    <a:pt x="128059" y="114300"/>
                  </a:cubicBezTo>
                  <a:cubicBezTo>
                    <a:pt x="116085" y="108313"/>
                    <a:pt x="102659" y="105833"/>
                    <a:pt x="89959" y="101600"/>
                  </a:cubicBezTo>
                  <a:cubicBezTo>
                    <a:pt x="87696" y="98206"/>
                    <a:pt x="42580" y="37772"/>
                    <a:pt x="51859" y="25400"/>
                  </a:cubicBezTo>
                  <a:cubicBezTo>
                    <a:pt x="62332" y="11436"/>
                    <a:pt x="85876" y="17495"/>
                    <a:pt x="102659" y="12700"/>
                  </a:cubicBezTo>
                  <a:cubicBezTo>
                    <a:pt x="115531" y="9022"/>
                    <a:pt x="128059" y="4233"/>
                    <a:pt x="140759" y="0"/>
                  </a:cubicBezTo>
                  <a:cubicBezTo>
                    <a:pt x="157692" y="4233"/>
                    <a:pt x="180200" y="-552"/>
                    <a:pt x="191559" y="12700"/>
                  </a:cubicBezTo>
                  <a:cubicBezTo>
                    <a:pt x="208983" y="33028"/>
                    <a:pt x="216959" y="88900"/>
                    <a:pt x="216959" y="88900"/>
                  </a:cubicBezTo>
                  <a:cubicBezTo>
                    <a:pt x="225426" y="76200"/>
                    <a:pt x="230440" y="60335"/>
                    <a:pt x="242359" y="50800"/>
                  </a:cubicBezTo>
                  <a:cubicBezTo>
                    <a:pt x="273601" y="25807"/>
                    <a:pt x="311411" y="44290"/>
                    <a:pt x="343959" y="50800"/>
                  </a:cubicBezTo>
                  <a:cubicBezTo>
                    <a:pt x="320747" y="190074"/>
                    <a:pt x="363119" y="86551"/>
                    <a:pt x="216959" y="139700"/>
                  </a:cubicBezTo>
                  <a:cubicBezTo>
                    <a:pt x="202614" y="144916"/>
                    <a:pt x="204811" y="170227"/>
                    <a:pt x="191559" y="177800"/>
                  </a:cubicBezTo>
                  <a:cubicBezTo>
                    <a:pt x="172817" y="188510"/>
                    <a:pt x="149000" y="185265"/>
                    <a:pt x="128059" y="190500"/>
                  </a:cubicBezTo>
                  <a:cubicBezTo>
                    <a:pt x="115072" y="193747"/>
                    <a:pt x="102831" y="199522"/>
                    <a:pt x="89959" y="203200"/>
                  </a:cubicBezTo>
                  <a:cubicBezTo>
                    <a:pt x="73176" y="207995"/>
                    <a:pt x="56092" y="211667"/>
                    <a:pt x="39159" y="215900"/>
                  </a:cubicBezTo>
                  <a:cubicBezTo>
                    <a:pt x="34926" y="241300"/>
                    <a:pt x="34602" y="267671"/>
                    <a:pt x="26459" y="292100"/>
                  </a:cubicBezTo>
                  <a:cubicBezTo>
                    <a:pt x="10513" y="339939"/>
                    <a:pt x="-35631" y="339373"/>
                    <a:pt x="51859" y="317500"/>
                  </a:cubicBezTo>
                  <a:cubicBezTo>
                    <a:pt x="56092" y="304800"/>
                    <a:pt x="56196" y="289853"/>
                    <a:pt x="64559" y="279400"/>
                  </a:cubicBezTo>
                  <a:cubicBezTo>
                    <a:pt x="82464" y="257019"/>
                    <a:pt x="115660" y="249666"/>
                    <a:pt x="140759" y="241300"/>
                  </a:cubicBezTo>
                  <a:cubicBezTo>
                    <a:pt x="144992" y="228600"/>
                    <a:pt x="143993" y="212666"/>
                    <a:pt x="153459" y="203200"/>
                  </a:cubicBezTo>
                  <a:cubicBezTo>
                    <a:pt x="178089" y="178570"/>
                    <a:pt x="205029" y="193964"/>
                    <a:pt x="229659" y="203200"/>
                  </a:cubicBezTo>
                  <a:cubicBezTo>
                    <a:pt x="251005" y="211205"/>
                    <a:pt x="271992" y="220133"/>
                    <a:pt x="293159" y="228600"/>
                  </a:cubicBezTo>
                  <a:cubicBezTo>
                    <a:pt x="297392" y="254000"/>
                    <a:pt x="294343" y="281768"/>
                    <a:pt x="305859" y="304800"/>
                  </a:cubicBezTo>
                  <a:cubicBezTo>
                    <a:pt x="312685" y="318452"/>
                    <a:pt x="329930" y="324187"/>
                    <a:pt x="343959" y="330200"/>
                  </a:cubicBezTo>
                  <a:cubicBezTo>
                    <a:pt x="360002" y="337076"/>
                    <a:pt x="377976" y="338105"/>
                    <a:pt x="394759" y="342900"/>
                  </a:cubicBezTo>
                  <a:cubicBezTo>
                    <a:pt x="407631" y="346578"/>
                    <a:pt x="420159" y="351367"/>
                    <a:pt x="432859" y="355600"/>
                  </a:cubicBezTo>
                  <a:cubicBezTo>
                    <a:pt x="437092" y="368300"/>
                    <a:pt x="458946" y="393700"/>
                    <a:pt x="445559" y="393700"/>
                  </a:cubicBezTo>
                  <a:cubicBezTo>
                    <a:pt x="430295" y="393700"/>
                    <a:pt x="431646" y="365651"/>
                    <a:pt x="420159" y="355600"/>
                  </a:cubicBezTo>
                  <a:cubicBezTo>
                    <a:pt x="397185" y="335498"/>
                    <a:pt x="343959" y="304800"/>
                    <a:pt x="343959" y="304800"/>
                  </a:cubicBezTo>
                  <a:cubicBezTo>
                    <a:pt x="321606" y="237740"/>
                    <a:pt x="342398" y="274126"/>
                    <a:pt x="255059" y="215900"/>
                  </a:cubicBezTo>
                  <a:lnTo>
                    <a:pt x="216959" y="190500"/>
                  </a:lnTo>
                  <a:cubicBezTo>
                    <a:pt x="308921" y="129192"/>
                    <a:pt x="211143" y="185403"/>
                    <a:pt x="420159" y="152400"/>
                  </a:cubicBezTo>
                  <a:cubicBezTo>
                    <a:pt x="446605" y="148224"/>
                    <a:pt x="496359" y="127000"/>
                    <a:pt x="496359" y="127000"/>
                  </a:cubicBezTo>
                  <a:cubicBezTo>
                    <a:pt x="512653" y="78118"/>
                    <a:pt x="521323" y="89972"/>
                    <a:pt x="470959" y="50800"/>
                  </a:cubicBezTo>
                  <a:cubicBezTo>
                    <a:pt x="446862" y="32058"/>
                    <a:pt x="394759" y="0"/>
                    <a:pt x="394759" y="0"/>
                  </a:cubicBezTo>
                  <a:cubicBezTo>
                    <a:pt x="377826" y="4233"/>
                    <a:pt x="359571" y="4894"/>
                    <a:pt x="343959" y="12700"/>
                  </a:cubicBezTo>
                  <a:cubicBezTo>
                    <a:pt x="316655" y="26352"/>
                    <a:pt x="267759" y="63500"/>
                    <a:pt x="267759" y="63500"/>
                  </a:cubicBezTo>
                </a:path>
              </a:pathLst>
            </a:cu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  <p:grpSp>
        <p:nvGrpSpPr>
          <p:cNvPr id="41" name="Групиране 40"/>
          <p:cNvGrpSpPr/>
          <p:nvPr/>
        </p:nvGrpSpPr>
        <p:grpSpPr>
          <a:xfrm>
            <a:off x="5462576" y="2573400"/>
            <a:ext cx="533400" cy="736536"/>
            <a:chOff x="5462576" y="2573400"/>
            <a:chExt cx="533400" cy="736536"/>
          </a:xfrm>
        </p:grpSpPr>
        <p:sp>
          <p:nvSpPr>
            <p:cNvPr id="6" name="Овал 5"/>
            <p:cNvSpPr/>
            <p:nvPr/>
          </p:nvSpPr>
          <p:spPr>
            <a:xfrm>
              <a:off x="5462576" y="2776536"/>
              <a:ext cx="533400" cy="5334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28" name="Свободна форма 27"/>
            <p:cNvSpPr/>
            <p:nvPr/>
          </p:nvSpPr>
          <p:spPr>
            <a:xfrm>
              <a:off x="5462576" y="2573400"/>
              <a:ext cx="509063" cy="393700"/>
            </a:xfrm>
            <a:custGeom>
              <a:avLst/>
              <a:gdLst>
                <a:gd name="connsiteX0" fmla="*/ 229659 w 509063"/>
                <a:gd name="connsiteY0" fmla="*/ 127000 h 393700"/>
                <a:gd name="connsiteX1" fmla="*/ 166159 w 509063"/>
                <a:gd name="connsiteY1" fmla="*/ 139700 h 393700"/>
                <a:gd name="connsiteX2" fmla="*/ 128059 w 509063"/>
                <a:gd name="connsiteY2" fmla="*/ 114300 h 393700"/>
                <a:gd name="connsiteX3" fmla="*/ 89959 w 509063"/>
                <a:gd name="connsiteY3" fmla="*/ 101600 h 393700"/>
                <a:gd name="connsiteX4" fmla="*/ 51859 w 509063"/>
                <a:gd name="connsiteY4" fmla="*/ 25400 h 393700"/>
                <a:gd name="connsiteX5" fmla="*/ 102659 w 509063"/>
                <a:gd name="connsiteY5" fmla="*/ 12700 h 393700"/>
                <a:gd name="connsiteX6" fmla="*/ 140759 w 509063"/>
                <a:gd name="connsiteY6" fmla="*/ 0 h 393700"/>
                <a:gd name="connsiteX7" fmla="*/ 191559 w 509063"/>
                <a:gd name="connsiteY7" fmla="*/ 12700 h 393700"/>
                <a:gd name="connsiteX8" fmla="*/ 216959 w 509063"/>
                <a:gd name="connsiteY8" fmla="*/ 88900 h 393700"/>
                <a:gd name="connsiteX9" fmla="*/ 242359 w 509063"/>
                <a:gd name="connsiteY9" fmla="*/ 50800 h 393700"/>
                <a:gd name="connsiteX10" fmla="*/ 343959 w 509063"/>
                <a:gd name="connsiteY10" fmla="*/ 50800 h 393700"/>
                <a:gd name="connsiteX11" fmla="*/ 216959 w 509063"/>
                <a:gd name="connsiteY11" fmla="*/ 139700 h 393700"/>
                <a:gd name="connsiteX12" fmla="*/ 191559 w 509063"/>
                <a:gd name="connsiteY12" fmla="*/ 177800 h 393700"/>
                <a:gd name="connsiteX13" fmla="*/ 128059 w 509063"/>
                <a:gd name="connsiteY13" fmla="*/ 190500 h 393700"/>
                <a:gd name="connsiteX14" fmla="*/ 89959 w 509063"/>
                <a:gd name="connsiteY14" fmla="*/ 203200 h 393700"/>
                <a:gd name="connsiteX15" fmla="*/ 39159 w 509063"/>
                <a:gd name="connsiteY15" fmla="*/ 215900 h 393700"/>
                <a:gd name="connsiteX16" fmla="*/ 26459 w 509063"/>
                <a:gd name="connsiteY16" fmla="*/ 292100 h 393700"/>
                <a:gd name="connsiteX17" fmla="*/ 51859 w 509063"/>
                <a:gd name="connsiteY17" fmla="*/ 317500 h 393700"/>
                <a:gd name="connsiteX18" fmla="*/ 64559 w 509063"/>
                <a:gd name="connsiteY18" fmla="*/ 279400 h 393700"/>
                <a:gd name="connsiteX19" fmla="*/ 140759 w 509063"/>
                <a:gd name="connsiteY19" fmla="*/ 241300 h 393700"/>
                <a:gd name="connsiteX20" fmla="*/ 153459 w 509063"/>
                <a:gd name="connsiteY20" fmla="*/ 203200 h 393700"/>
                <a:gd name="connsiteX21" fmla="*/ 229659 w 509063"/>
                <a:gd name="connsiteY21" fmla="*/ 203200 h 393700"/>
                <a:gd name="connsiteX22" fmla="*/ 293159 w 509063"/>
                <a:gd name="connsiteY22" fmla="*/ 228600 h 393700"/>
                <a:gd name="connsiteX23" fmla="*/ 305859 w 509063"/>
                <a:gd name="connsiteY23" fmla="*/ 304800 h 393700"/>
                <a:gd name="connsiteX24" fmla="*/ 343959 w 509063"/>
                <a:gd name="connsiteY24" fmla="*/ 330200 h 393700"/>
                <a:gd name="connsiteX25" fmla="*/ 394759 w 509063"/>
                <a:gd name="connsiteY25" fmla="*/ 342900 h 393700"/>
                <a:gd name="connsiteX26" fmla="*/ 432859 w 509063"/>
                <a:gd name="connsiteY26" fmla="*/ 355600 h 393700"/>
                <a:gd name="connsiteX27" fmla="*/ 445559 w 509063"/>
                <a:gd name="connsiteY27" fmla="*/ 393700 h 393700"/>
                <a:gd name="connsiteX28" fmla="*/ 420159 w 509063"/>
                <a:gd name="connsiteY28" fmla="*/ 355600 h 393700"/>
                <a:gd name="connsiteX29" fmla="*/ 343959 w 509063"/>
                <a:gd name="connsiteY29" fmla="*/ 304800 h 393700"/>
                <a:gd name="connsiteX30" fmla="*/ 255059 w 509063"/>
                <a:gd name="connsiteY30" fmla="*/ 215900 h 393700"/>
                <a:gd name="connsiteX31" fmla="*/ 216959 w 509063"/>
                <a:gd name="connsiteY31" fmla="*/ 190500 h 393700"/>
                <a:gd name="connsiteX32" fmla="*/ 420159 w 509063"/>
                <a:gd name="connsiteY32" fmla="*/ 152400 h 393700"/>
                <a:gd name="connsiteX33" fmla="*/ 496359 w 509063"/>
                <a:gd name="connsiteY33" fmla="*/ 127000 h 393700"/>
                <a:gd name="connsiteX34" fmla="*/ 470959 w 509063"/>
                <a:gd name="connsiteY34" fmla="*/ 50800 h 393700"/>
                <a:gd name="connsiteX35" fmla="*/ 394759 w 509063"/>
                <a:gd name="connsiteY35" fmla="*/ 0 h 393700"/>
                <a:gd name="connsiteX36" fmla="*/ 343959 w 509063"/>
                <a:gd name="connsiteY36" fmla="*/ 12700 h 393700"/>
                <a:gd name="connsiteX37" fmla="*/ 267759 w 509063"/>
                <a:gd name="connsiteY37" fmla="*/ 63500 h 39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509063" h="393700">
                  <a:moveTo>
                    <a:pt x="229659" y="127000"/>
                  </a:moveTo>
                  <a:cubicBezTo>
                    <a:pt x="208492" y="131233"/>
                    <a:pt x="187578" y="142377"/>
                    <a:pt x="166159" y="139700"/>
                  </a:cubicBezTo>
                  <a:cubicBezTo>
                    <a:pt x="151013" y="137807"/>
                    <a:pt x="141711" y="121126"/>
                    <a:pt x="128059" y="114300"/>
                  </a:cubicBezTo>
                  <a:cubicBezTo>
                    <a:pt x="116085" y="108313"/>
                    <a:pt x="102659" y="105833"/>
                    <a:pt x="89959" y="101600"/>
                  </a:cubicBezTo>
                  <a:cubicBezTo>
                    <a:pt x="87696" y="98206"/>
                    <a:pt x="42580" y="37772"/>
                    <a:pt x="51859" y="25400"/>
                  </a:cubicBezTo>
                  <a:cubicBezTo>
                    <a:pt x="62332" y="11436"/>
                    <a:pt x="85876" y="17495"/>
                    <a:pt x="102659" y="12700"/>
                  </a:cubicBezTo>
                  <a:cubicBezTo>
                    <a:pt x="115531" y="9022"/>
                    <a:pt x="128059" y="4233"/>
                    <a:pt x="140759" y="0"/>
                  </a:cubicBezTo>
                  <a:cubicBezTo>
                    <a:pt x="157692" y="4233"/>
                    <a:pt x="180200" y="-552"/>
                    <a:pt x="191559" y="12700"/>
                  </a:cubicBezTo>
                  <a:cubicBezTo>
                    <a:pt x="208983" y="33028"/>
                    <a:pt x="216959" y="88900"/>
                    <a:pt x="216959" y="88900"/>
                  </a:cubicBezTo>
                  <a:cubicBezTo>
                    <a:pt x="225426" y="76200"/>
                    <a:pt x="230440" y="60335"/>
                    <a:pt x="242359" y="50800"/>
                  </a:cubicBezTo>
                  <a:cubicBezTo>
                    <a:pt x="273601" y="25807"/>
                    <a:pt x="311411" y="44290"/>
                    <a:pt x="343959" y="50800"/>
                  </a:cubicBezTo>
                  <a:cubicBezTo>
                    <a:pt x="320747" y="190074"/>
                    <a:pt x="363119" y="86551"/>
                    <a:pt x="216959" y="139700"/>
                  </a:cubicBezTo>
                  <a:cubicBezTo>
                    <a:pt x="202614" y="144916"/>
                    <a:pt x="204811" y="170227"/>
                    <a:pt x="191559" y="177800"/>
                  </a:cubicBezTo>
                  <a:cubicBezTo>
                    <a:pt x="172817" y="188510"/>
                    <a:pt x="149000" y="185265"/>
                    <a:pt x="128059" y="190500"/>
                  </a:cubicBezTo>
                  <a:cubicBezTo>
                    <a:pt x="115072" y="193747"/>
                    <a:pt x="102831" y="199522"/>
                    <a:pt x="89959" y="203200"/>
                  </a:cubicBezTo>
                  <a:cubicBezTo>
                    <a:pt x="73176" y="207995"/>
                    <a:pt x="56092" y="211667"/>
                    <a:pt x="39159" y="215900"/>
                  </a:cubicBezTo>
                  <a:cubicBezTo>
                    <a:pt x="34926" y="241300"/>
                    <a:pt x="34602" y="267671"/>
                    <a:pt x="26459" y="292100"/>
                  </a:cubicBezTo>
                  <a:cubicBezTo>
                    <a:pt x="10513" y="339939"/>
                    <a:pt x="-35631" y="339373"/>
                    <a:pt x="51859" y="317500"/>
                  </a:cubicBezTo>
                  <a:cubicBezTo>
                    <a:pt x="56092" y="304800"/>
                    <a:pt x="56196" y="289853"/>
                    <a:pt x="64559" y="279400"/>
                  </a:cubicBezTo>
                  <a:cubicBezTo>
                    <a:pt x="82464" y="257019"/>
                    <a:pt x="115660" y="249666"/>
                    <a:pt x="140759" y="241300"/>
                  </a:cubicBezTo>
                  <a:cubicBezTo>
                    <a:pt x="144992" y="228600"/>
                    <a:pt x="143993" y="212666"/>
                    <a:pt x="153459" y="203200"/>
                  </a:cubicBezTo>
                  <a:cubicBezTo>
                    <a:pt x="178089" y="178570"/>
                    <a:pt x="205029" y="193964"/>
                    <a:pt x="229659" y="203200"/>
                  </a:cubicBezTo>
                  <a:cubicBezTo>
                    <a:pt x="251005" y="211205"/>
                    <a:pt x="271992" y="220133"/>
                    <a:pt x="293159" y="228600"/>
                  </a:cubicBezTo>
                  <a:cubicBezTo>
                    <a:pt x="297392" y="254000"/>
                    <a:pt x="294343" y="281768"/>
                    <a:pt x="305859" y="304800"/>
                  </a:cubicBezTo>
                  <a:cubicBezTo>
                    <a:pt x="312685" y="318452"/>
                    <a:pt x="329930" y="324187"/>
                    <a:pt x="343959" y="330200"/>
                  </a:cubicBezTo>
                  <a:cubicBezTo>
                    <a:pt x="360002" y="337076"/>
                    <a:pt x="377976" y="338105"/>
                    <a:pt x="394759" y="342900"/>
                  </a:cubicBezTo>
                  <a:cubicBezTo>
                    <a:pt x="407631" y="346578"/>
                    <a:pt x="420159" y="351367"/>
                    <a:pt x="432859" y="355600"/>
                  </a:cubicBezTo>
                  <a:cubicBezTo>
                    <a:pt x="437092" y="368300"/>
                    <a:pt x="458946" y="393700"/>
                    <a:pt x="445559" y="393700"/>
                  </a:cubicBezTo>
                  <a:cubicBezTo>
                    <a:pt x="430295" y="393700"/>
                    <a:pt x="431646" y="365651"/>
                    <a:pt x="420159" y="355600"/>
                  </a:cubicBezTo>
                  <a:cubicBezTo>
                    <a:pt x="397185" y="335498"/>
                    <a:pt x="343959" y="304800"/>
                    <a:pt x="343959" y="304800"/>
                  </a:cubicBezTo>
                  <a:cubicBezTo>
                    <a:pt x="321606" y="237740"/>
                    <a:pt x="342398" y="274126"/>
                    <a:pt x="255059" y="215900"/>
                  </a:cubicBezTo>
                  <a:lnTo>
                    <a:pt x="216959" y="190500"/>
                  </a:lnTo>
                  <a:cubicBezTo>
                    <a:pt x="308921" y="129192"/>
                    <a:pt x="211143" y="185403"/>
                    <a:pt x="420159" y="152400"/>
                  </a:cubicBezTo>
                  <a:cubicBezTo>
                    <a:pt x="446605" y="148224"/>
                    <a:pt x="496359" y="127000"/>
                    <a:pt x="496359" y="127000"/>
                  </a:cubicBezTo>
                  <a:cubicBezTo>
                    <a:pt x="512653" y="78118"/>
                    <a:pt x="521323" y="89972"/>
                    <a:pt x="470959" y="50800"/>
                  </a:cubicBezTo>
                  <a:cubicBezTo>
                    <a:pt x="446862" y="32058"/>
                    <a:pt x="394759" y="0"/>
                    <a:pt x="394759" y="0"/>
                  </a:cubicBezTo>
                  <a:cubicBezTo>
                    <a:pt x="377826" y="4233"/>
                    <a:pt x="359571" y="4894"/>
                    <a:pt x="343959" y="12700"/>
                  </a:cubicBezTo>
                  <a:cubicBezTo>
                    <a:pt x="316655" y="26352"/>
                    <a:pt x="267759" y="63500"/>
                    <a:pt x="267759" y="63500"/>
                  </a:cubicBezTo>
                </a:path>
              </a:pathLst>
            </a:cu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  <p:grpSp>
        <p:nvGrpSpPr>
          <p:cNvPr id="45" name="Групиране 44"/>
          <p:cNvGrpSpPr/>
          <p:nvPr/>
        </p:nvGrpSpPr>
        <p:grpSpPr>
          <a:xfrm>
            <a:off x="3732739" y="5176601"/>
            <a:ext cx="611973" cy="758268"/>
            <a:chOff x="3732739" y="5176601"/>
            <a:chExt cx="611973" cy="758268"/>
          </a:xfrm>
        </p:grpSpPr>
        <p:sp>
          <p:nvSpPr>
            <p:cNvPr id="14" name="Усмихнато лице 13"/>
            <p:cNvSpPr/>
            <p:nvPr/>
          </p:nvSpPr>
          <p:spPr>
            <a:xfrm>
              <a:off x="3732739" y="5394325"/>
              <a:ext cx="584200" cy="540544"/>
            </a:xfrm>
            <a:prstGeom prst="smileyFac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31" name="Свободна форма 30"/>
            <p:cNvSpPr/>
            <p:nvPr/>
          </p:nvSpPr>
          <p:spPr>
            <a:xfrm>
              <a:off x="3835649" y="5176601"/>
              <a:ext cx="509063" cy="393700"/>
            </a:xfrm>
            <a:custGeom>
              <a:avLst/>
              <a:gdLst>
                <a:gd name="connsiteX0" fmla="*/ 229659 w 509063"/>
                <a:gd name="connsiteY0" fmla="*/ 127000 h 393700"/>
                <a:gd name="connsiteX1" fmla="*/ 166159 w 509063"/>
                <a:gd name="connsiteY1" fmla="*/ 139700 h 393700"/>
                <a:gd name="connsiteX2" fmla="*/ 128059 w 509063"/>
                <a:gd name="connsiteY2" fmla="*/ 114300 h 393700"/>
                <a:gd name="connsiteX3" fmla="*/ 89959 w 509063"/>
                <a:gd name="connsiteY3" fmla="*/ 101600 h 393700"/>
                <a:gd name="connsiteX4" fmla="*/ 51859 w 509063"/>
                <a:gd name="connsiteY4" fmla="*/ 25400 h 393700"/>
                <a:gd name="connsiteX5" fmla="*/ 102659 w 509063"/>
                <a:gd name="connsiteY5" fmla="*/ 12700 h 393700"/>
                <a:gd name="connsiteX6" fmla="*/ 140759 w 509063"/>
                <a:gd name="connsiteY6" fmla="*/ 0 h 393700"/>
                <a:gd name="connsiteX7" fmla="*/ 191559 w 509063"/>
                <a:gd name="connsiteY7" fmla="*/ 12700 h 393700"/>
                <a:gd name="connsiteX8" fmla="*/ 216959 w 509063"/>
                <a:gd name="connsiteY8" fmla="*/ 88900 h 393700"/>
                <a:gd name="connsiteX9" fmla="*/ 242359 w 509063"/>
                <a:gd name="connsiteY9" fmla="*/ 50800 h 393700"/>
                <a:gd name="connsiteX10" fmla="*/ 343959 w 509063"/>
                <a:gd name="connsiteY10" fmla="*/ 50800 h 393700"/>
                <a:gd name="connsiteX11" fmla="*/ 216959 w 509063"/>
                <a:gd name="connsiteY11" fmla="*/ 139700 h 393700"/>
                <a:gd name="connsiteX12" fmla="*/ 191559 w 509063"/>
                <a:gd name="connsiteY12" fmla="*/ 177800 h 393700"/>
                <a:gd name="connsiteX13" fmla="*/ 128059 w 509063"/>
                <a:gd name="connsiteY13" fmla="*/ 190500 h 393700"/>
                <a:gd name="connsiteX14" fmla="*/ 89959 w 509063"/>
                <a:gd name="connsiteY14" fmla="*/ 203200 h 393700"/>
                <a:gd name="connsiteX15" fmla="*/ 39159 w 509063"/>
                <a:gd name="connsiteY15" fmla="*/ 215900 h 393700"/>
                <a:gd name="connsiteX16" fmla="*/ 26459 w 509063"/>
                <a:gd name="connsiteY16" fmla="*/ 292100 h 393700"/>
                <a:gd name="connsiteX17" fmla="*/ 51859 w 509063"/>
                <a:gd name="connsiteY17" fmla="*/ 317500 h 393700"/>
                <a:gd name="connsiteX18" fmla="*/ 64559 w 509063"/>
                <a:gd name="connsiteY18" fmla="*/ 279400 h 393700"/>
                <a:gd name="connsiteX19" fmla="*/ 140759 w 509063"/>
                <a:gd name="connsiteY19" fmla="*/ 241300 h 393700"/>
                <a:gd name="connsiteX20" fmla="*/ 153459 w 509063"/>
                <a:gd name="connsiteY20" fmla="*/ 203200 h 393700"/>
                <a:gd name="connsiteX21" fmla="*/ 229659 w 509063"/>
                <a:gd name="connsiteY21" fmla="*/ 203200 h 393700"/>
                <a:gd name="connsiteX22" fmla="*/ 293159 w 509063"/>
                <a:gd name="connsiteY22" fmla="*/ 228600 h 393700"/>
                <a:gd name="connsiteX23" fmla="*/ 305859 w 509063"/>
                <a:gd name="connsiteY23" fmla="*/ 304800 h 393700"/>
                <a:gd name="connsiteX24" fmla="*/ 343959 w 509063"/>
                <a:gd name="connsiteY24" fmla="*/ 330200 h 393700"/>
                <a:gd name="connsiteX25" fmla="*/ 394759 w 509063"/>
                <a:gd name="connsiteY25" fmla="*/ 342900 h 393700"/>
                <a:gd name="connsiteX26" fmla="*/ 432859 w 509063"/>
                <a:gd name="connsiteY26" fmla="*/ 355600 h 393700"/>
                <a:gd name="connsiteX27" fmla="*/ 445559 w 509063"/>
                <a:gd name="connsiteY27" fmla="*/ 393700 h 393700"/>
                <a:gd name="connsiteX28" fmla="*/ 420159 w 509063"/>
                <a:gd name="connsiteY28" fmla="*/ 355600 h 393700"/>
                <a:gd name="connsiteX29" fmla="*/ 343959 w 509063"/>
                <a:gd name="connsiteY29" fmla="*/ 304800 h 393700"/>
                <a:gd name="connsiteX30" fmla="*/ 255059 w 509063"/>
                <a:gd name="connsiteY30" fmla="*/ 215900 h 393700"/>
                <a:gd name="connsiteX31" fmla="*/ 216959 w 509063"/>
                <a:gd name="connsiteY31" fmla="*/ 190500 h 393700"/>
                <a:gd name="connsiteX32" fmla="*/ 420159 w 509063"/>
                <a:gd name="connsiteY32" fmla="*/ 152400 h 393700"/>
                <a:gd name="connsiteX33" fmla="*/ 496359 w 509063"/>
                <a:gd name="connsiteY33" fmla="*/ 127000 h 393700"/>
                <a:gd name="connsiteX34" fmla="*/ 470959 w 509063"/>
                <a:gd name="connsiteY34" fmla="*/ 50800 h 393700"/>
                <a:gd name="connsiteX35" fmla="*/ 394759 w 509063"/>
                <a:gd name="connsiteY35" fmla="*/ 0 h 393700"/>
                <a:gd name="connsiteX36" fmla="*/ 343959 w 509063"/>
                <a:gd name="connsiteY36" fmla="*/ 12700 h 393700"/>
                <a:gd name="connsiteX37" fmla="*/ 267759 w 509063"/>
                <a:gd name="connsiteY37" fmla="*/ 63500 h 39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509063" h="393700">
                  <a:moveTo>
                    <a:pt x="229659" y="127000"/>
                  </a:moveTo>
                  <a:cubicBezTo>
                    <a:pt x="208492" y="131233"/>
                    <a:pt x="187578" y="142377"/>
                    <a:pt x="166159" y="139700"/>
                  </a:cubicBezTo>
                  <a:cubicBezTo>
                    <a:pt x="151013" y="137807"/>
                    <a:pt x="141711" y="121126"/>
                    <a:pt x="128059" y="114300"/>
                  </a:cubicBezTo>
                  <a:cubicBezTo>
                    <a:pt x="116085" y="108313"/>
                    <a:pt x="102659" y="105833"/>
                    <a:pt x="89959" y="101600"/>
                  </a:cubicBezTo>
                  <a:cubicBezTo>
                    <a:pt x="87696" y="98206"/>
                    <a:pt x="42580" y="37772"/>
                    <a:pt x="51859" y="25400"/>
                  </a:cubicBezTo>
                  <a:cubicBezTo>
                    <a:pt x="62332" y="11436"/>
                    <a:pt x="85876" y="17495"/>
                    <a:pt x="102659" y="12700"/>
                  </a:cubicBezTo>
                  <a:cubicBezTo>
                    <a:pt x="115531" y="9022"/>
                    <a:pt x="128059" y="4233"/>
                    <a:pt x="140759" y="0"/>
                  </a:cubicBezTo>
                  <a:cubicBezTo>
                    <a:pt x="157692" y="4233"/>
                    <a:pt x="180200" y="-552"/>
                    <a:pt x="191559" y="12700"/>
                  </a:cubicBezTo>
                  <a:cubicBezTo>
                    <a:pt x="208983" y="33028"/>
                    <a:pt x="216959" y="88900"/>
                    <a:pt x="216959" y="88900"/>
                  </a:cubicBezTo>
                  <a:cubicBezTo>
                    <a:pt x="225426" y="76200"/>
                    <a:pt x="230440" y="60335"/>
                    <a:pt x="242359" y="50800"/>
                  </a:cubicBezTo>
                  <a:cubicBezTo>
                    <a:pt x="273601" y="25807"/>
                    <a:pt x="311411" y="44290"/>
                    <a:pt x="343959" y="50800"/>
                  </a:cubicBezTo>
                  <a:cubicBezTo>
                    <a:pt x="320747" y="190074"/>
                    <a:pt x="363119" y="86551"/>
                    <a:pt x="216959" y="139700"/>
                  </a:cubicBezTo>
                  <a:cubicBezTo>
                    <a:pt x="202614" y="144916"/>
                    <a:pt x="204811" y="170227"/>
                    <a:pt x="191559" y="177800"/>
                  </a:cubicBezTo>
                  <a:cubicBezTo>
                    <a:pt x="172817" y="188510"/>
                    <a:pt x="149000" y="185265"/>
                    <a:pt x="128059" y="190500"/>
                  </a:cubicBezTo>
                  <a:cubicBezTo>
                    <a:pt x="115072" y="193747"/>
                    <a:pt x="102831" y="199522"/>
                    <a:pt x="89959" y="203200"/>
                  </a:cubicBezTo>
                  <a:cubicBezTo>
                    <a:pt x="73176" y="207995"/>
                    <a:pt x="56092" y="211667"/>
                    <a:pt x="39159" y="215900"/>
                  </a:cubicBezTo>
                  <a:cubicBezTo>
                    <a:pt x="34926" y="241300"/>
                    <a:pt x="34602" y="267671"/>
                    <a:pt x="26459" y="292100"/>
                  </a:cubicBezTo>
                  <a:cubicBezTo>
                    <a:pt x="10513" y="339939"/>
                    <a:pt x="-35631" y="339373"/>
                    <a:pt x="51859" y="317500"/>
                  </a:cubicBezTo>
                  <a:cubicBezTo>
                    <a:pt x="56092" y="304800"/>
                    <a:pt x="56196" y="289853"/>
                    <a:pt x="64559" y="279400"/>
                  </a:cubicBezTo>
                  <a:cubicBezTo>
                    <a:pt x="82464" y="257019"/>
                    <a:pt x="115660" y="249666"/>
                    <a:pt x="140759" y="241300"/>
                  </a:cubicBezTo>
                  <a:cubicBezTo>
                    <a:pt x="144992" y="228600"/>
                    <a:pt x="143993" y="212666"/>
                    <a:pt x="153459" y="203200"/>
                  </a:cubicBezTo>
                  <a:cubicBezTo>
                    <a:pt x="178089" y="178570"/>
                    <a:pt x="205029" y="193964"/>
                    <a:pt x="229659" y="203200"/>
                  </a:cubicBezTo>
                  <a:cubicBezTo>
                    <a:pt x="251005" y="211205"/>
                    <a:pt x="271992" y="220133"/>
                    <a:pt x="293159" y="228600"/>
                  </a:cubicBezTo>
                  <a:cubicBezTo>
                    <a:pt x="297392" y="254000"/>
                    <a:pt x="294343" y="281768"/>
                    <a:pt x="305859" y="304800"/>
                  </a:cubicBezTo>
                  <a:cubicBezTo>
                    <a:pt x="312685" y="318452"/>
                    <a:pt x="329930" y="324187"/>
                    <a:pt x="343959" y="330200"/>
                  </a:cubicBezTo>
                  <a:cubicBezTo>
                    <a:pt x="360002" y="337076"/>
                    <a:pt x="377976" y="338105"/>
                    <a:pt x="394759" y="342900"/>
                  </a:cubicBezTo>
                  <a:cubicBezTo>
                    <a:pt x="407631" y="346578"/>
                    <a:pt x="420159" y="351367"/>
                    <a:pt x="432859" y="355600"/>
                  </a:cubicBezTo>
                  <a:cubicBezTo>
                    <a:pt x="437092" y="368300"/>
                    <a:pt x="458946" y="393700"/>
                    <a:pt x="445559" y="393700"/>
                  </a:cubicBezTo>
                  <a:cubicBezTo>
                    <a:pt x="430295" y="393700"/>
                    <a:pt x="431646" y="365651"/>
                    <a:pt x="420159" y="355600"/>
                  </a:cubicBezTo>
                  <a:cubicBezTo>
                    <a:pt x="397185" y="335498"/>
                    <a:pt x="343959" y="304800"/>
                    <a:pt x="343959" y="304800"/>
                  </a:cubicBezTo>
                  <a:cubicBezTo>
                    <a:pt x="321606" y="237740"/>
                    <a:pt x="342398" y="274126"/>
                    <a:pt x="255059" y="215900"/>
                  </a:cubicBezTo>
                  <a:lnTo>
                    <a:pt x="216959" y="190500"/>
                  </a:lnTo>
                  <a:cubicBezTo>
                    <a:pt x="308921" y="129192"/>
                    <a:pt x="211143" y="185403"/>
                    <a:pt x="420159" y="152400"/>
                  </a:cubicBezTo>
                  <a:cubicBezTo>
                    <a:pt x="446605" y="148224"/>
                    <a:pt x="496359" y="127000"/>
                    <a:pt x="496359" y="127000"/>
                  </a:cubicBezTo>
                  <a:cubicBezTo>
                    <a:pt x="512653" y="78118"/>
                    <a:pt x="521323" y="89972"/>
                    <a:pt x="470959" y="50800"/>
                  </a:cubicBezTo>
                  <a:cubicBezTo>
                    <a:pt x="446862" y="32058"/>
                    <a:pt x="394759" y="0"/>
                    <a:pt x="394759" y="0"/>
                  </a:cubicBezTo>
                  <a:cubicBezTo>
                    <a:pt x="377826" y="4233"/>
                    <a:pt x="359571" y="4894"/>
                    <a:pt x="343959" y="12700"/>
                  </a:cubicBezTo>
                  <a:cubicBezTo>
                    <a:pt x="316655" y="26352"/>
                    <a:pt x="267759" y="63500"/>
                    <a:pt x="267759" y="63500"/>
                  </a:cubicBezTo>
                </a:path>
              </a:pathLst>
            </a:cu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  <p:grpSp>
        <p:nvGrpSpPr>
          <p:cNvPr id="43" name="Групиране 42"/>
          <p:cNvGrpSpPr/>
          <p:nvPr/>
        </p:nvGrpSpPr>
        <p:grpSpPr>
          <a:xfrm>
            <a:off x="5288843" y="4055667"/>
            <a:ext cx="509063" cy="758427"/>
            <a:chOff x="5288843" y="4055667"/>
            <a:chExt cx="509063" cy="758427"/>
          </a:xfrm>
        </p:grpSpPr>
        <p:sp>
          <p:nvSpPr>
            <p:cNvPr id="17" name="Цилиндър 16"/>
            <p:cNvSpPr/>
            <p:nvPr/>
          </p:nvSpPr>
          <p:spPr>
            <a:xfrm>
              <a:off x="5310183" y="4244182"/>
              <a:ext cx="422276" cy="569912"/>
            </a:xfrm>
            <a:prstGeom prst="can">
              <a:avLst/>
            </a:prstGeom>
            <a:solidFill>
              <a:srgbClr val="D5E41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32" name="Свободна форма 31"/>
            <p:cNvSpPr/>
            <p:nvPr/>
          </p:nvSpPr>
          <p:spPr>
            <a:xfrm>
              <a:off x="5288843" y="4055667"/>
              <a:ext cx="509063" cy="393700"/>
            </a:xfrm>
            <a:custGeom>
              <a:avLst/>
              <a:gdLst>
                <a:gd name="connsiteX0" fmla="*/ 229659 w 509063"/>
                <a:gd name="connsiteY0" fmla="*/ 127000 h 393700"/>
                <a:gd name="connsiteX1" fmla="*/ 166159 w 509063"/>
                <a:gd name="connsiteY1" fmla="*/ 139700 h 393700"/>
                <a:gd name="connsiteX2" fmla="*/ 128059 w 509063"/>
                <a:gd name="connsiteY2" fmla="*/ 114300 h 393700"/>
                <a:gd name="connsiteX3" fmla="*/ 89959 w 509063"/>
                <a:gd name="connsiteY3" fmla="*/ 101600 h 393700"/>
                <a:gd name="connsiteX4" fmla="*/ 51859 w 509063"/>
                <a:gd name="connsiteY4" fmla="*/ 25400 h 393700"/>
                <a:gd name="connsiteX5" fmla="*/ 102659 w 509063"/>
                <a:gd name="connsiteY5" fmla="*/ 12700 h 393700"/>
                <a:gd name="connsiteX6" fmla="*/ 140759 w 509063"/>
                <a:gd name="connsiteY6" fmla="*/ 0 h 393700"/>
                <a:gd name="connsiteX7" fmla="*/ 191559 w 509063"/>
                <a:gd name="connsiteY7" fmla="*/ 12700 h 393700"/>
                <a:gd name="connsiteX8" fmla="*/ 216959 w 509063"/>
                <a:gd name="connsiteY8" fmla="*/ 88900 h 393700"/>
                <a:gd name="connsiteX9" fmla="*/ 242359 w 509063"/>
                <a:gd name="connsiteY9" fmla="*/ 50800 h 393700"/>
                <a:gd name="connsiteX10" fmla="*/ 343959 w 509063"/>
                <a:gd name="connsiteY10" fmla="*/ 50800 h 393700"/>
                <a:gd name="connsiteX11" fmla="*/ 216959 w 509063"/>
                <a:gd name="connsiteY11" fmla="*/ 139700 h 393700"/>
                <a:gd name="connsiteX12" fmla="*/ 191559 w 509063"/>
                <a:gd name="connsiteY12" fmla="*/ 177800 h 393700"/>
                <a:gd name="connsiteX13" fmla="*/ 128059 w 509063"/>
                <a:gd name="connsiteY13" fmla="*/ 190500 h 393700"/>
                <a:gd name="connsiteX14" fmla="*/ 89959 w 509063"/>
                <a:gd name="connsiteY14" fmla="*/ 203200 h 393700"/>
                <a:gd name="connsiteX15" fmla="*/ 39159 w 509063"/>
                <a:gd name="connsiteY15" fmla="*/ 215900 h 393700"/>
                <a:gd name="connsiteX16" fmla="*/ 26459 w 509063"/>
                <a:gd name="connsiteY16" fmla="*/ 292100 h 393700"/>
                <a:gd name="connsiteX17" fmla="*/ 51859 w 509063"/>
                <a:gd name="connsiteY17" fmla="*/ 317500 h 393700"/>
                <a:gd name="connsiteX18" fmla="*/ 64559 w 509063"/>
                <a:gd name="connsiteY18" fmla="*/ 279400 h 393700"/>
                <a:gd name="connsiteX19" fmla="*/ 140759 w 509063"/>
                <a:gd name="connsiteY19" fmla="*/ 241300 h 393700"/>
                <a:gd name="connsiteX20" fmla="*/ 153459 w 509063"/>
                <a:gd name="connsiteY20" fmla="*/ 203200 h 393700"/>
                <a:gd name="connsiteX21" fmla="*/ 229659 w 509063"/>
                <a:gd name="connsiteY21" fmla="*/ 203200 h 393700"/>
                <a:gd name="connsiteX22" fmla="*/ 293159 w 509063"/>
                <a:gd name="connsiteY22" fmla="*/ 228600 h 393700"/>
                <a:gd name="connsiteX23" fmla="*/ 305859 w 509063"/>
                <a:gd name="connsiteY23" fmla="*/ 304800 h 393700"/>
                <a:gd name="connsiteX24" fmla="*/ 343959 w 509063"/>
                <a:gd name="connsiteY24" fmla="*/ 330200 h 393700"/>
                <a:gd name="connsiteX25" fmla="*/ 394759 w 509063"/>
                <a:gd name="connsiteY25" fmla="*/ 342900 h 393700"/>
                <a:gd name="connsiteX26" fmla="*/ 432859 w 509063"/>
                <a:gd name="connsiteY26" fmla="*/ 355600 h 393700"/>
                <a:gd name="connsiteX27" fmla="*/ 445559 w 509063"/>
                <a:gd name="connsiteY27" fmla="*/ 393700 h 393700"/>
                <a:gd name="connsiteX28" fmla="*/ 420159 w 509063"/>
                <a:gd name="connsiteY28" fmla="*/ 355600 h 393700"/>
                <a:gd name="connsiteX29" fmla="*/ 343959 w 509063"/>
                <a:gd name="connsiteY29" fmla="*/ 304800 h 393700"/>
                <a:gd name="connsiteX30" fmla="*/ 255059 w 509063"/>
                <a:gd name="connsiteY30" fmla="*/ 215900 h 393700"/>
                <a:gd name="connsiteX31" fmla="*/ 216959 w 509063"/>
                <a:gd name="connsiteY31" fmla="*/ 190500 h 393700"/>
                <a:gd name="connsiteX32" fmla="*/ 420159 w 509063"/>
                <a:gd name="connsiteY32" fmla="*/ 152400 h 393700"/>
                <a:gd name="connsiteX33" fmla="*/ 496359 w 509063"/>
                <a:gd name="connsiteY33" fmla="*/ 127000 h 393700"/>
                <a:gd name="connsiteX34" fmla="*/ 470959 w 509063"/>
                <a:gd name="connsiteY34" fmla="*/ 50800 h 393700"/>
                <a:gd name="connsiteX35" fmla="*/ 394759 w 509063"/>
                <a:gd name="connsiteY35" fmla="*/ 0 h 393700"/>
                <a:gd name="connsiteX36" fmla="*/ 343959 w 509063"/>
                <a:gd name="connsiteY36" fmla="*/ 12700 h 393700"/>
                <a:gd name="connsiteX37" fmla="*/ 267759 w 509063"/>
                <a:gd name="connsiteY37" fmla="*/ 63500 h 39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509063" h="393700">
                  <a:moveTo>
                    <a:pt x="229659" y="127000"/>
                  </a:moveTo>
                  <a:cubicBezTo>
                    <a:pt x="208492" y="131233"/>
                    <a:pt x="187578" y="142377"/>
                    <a:pt x="166159" y="139700"/>
                  </a:cubicBezTo>
                  <a:cubicBezTo>
                    <a:pt x="151013" y="137807"/>
                    <a:pt x="141711" y="121126"/>
                    <a:pt x="128059" y="114300"/>
                  </a:cubicBezTo>
                  <a:cubicBezTo>
                    <a:pt x="116085" y="108313"/>
                    <a:pt x="102659" y="105833"/>
                    <a:pt x="89959" y="101600"/>
                  </a:cubicBezTo>
                  <a:cubicBezTo>
                    <a:pt x="87696" y="98206"/>
                    <a:pt x="42580" y="37772"/>
                    <a:pt x="51859" y="25400"/>
                  </a:cubicBezTo>
                  <a:cubicBezTo>
                    <a:pt x="62332" y="11436"/>
                    <a:pt x="85876" y="17495"/>
                    <a:pt x="102659" y="12700"/>
                  </a:cubicBezTo>
                  <a:cubicBezTo>
                    <a:pt x="115531" y="9022"/>
                    <a:pt x="128059" y="4233"/>
                    <a:pt x="140759" y="0"/>
                  </a:cubicBezTo>
                  <a:cubicBezTo>
                    <a:pt x="157692" y="4233"/>
                    <a:pt x="180200" y="-552"/>
                    <a:pt x="191559" y="12700"/>
                  </a:cubicBezTo>
                  <a:cubicBezTo>
                    <a:pt x="208983" y="33028"/>
                    <a:pt x="216959" y="88900"/>
                    <a:pt x="216959" y="88900"/>
                  </a:cubicBezTo>
                  <a:cubicBezTo>
                    <a:pt x="225426" y="76200"/>
                    <a:pt x="230440" y="60335"/>
                    <a:pt x="242359" y="50800"/>
                  </a:cubicBezTo>
                  <a:cubicBezTo>
                    <a:pt x="273601" y="25807"/>
                    <a:pt x="311411" y="44290"/>
                    <a:pt x="343959" y="50800"/>
                  </a:cubicBezTo>
                  <a:cubicBezTo>
                    <a:pt x="320747" y="190074"/>
                    <a:pt x="363119" y="86551"/>
                    <a:pt x="216959" y="139700"/>
                  </a:cubicBezTo>
                  <a:cubicBezTo>
                    <a:pt x="202614" y="144916"/>
                    <a:pt x="204811" y="170227"/>
                    <a:pt x="191559" y="177800"/>
                  </a:cubicBezTo>
                  <a:cubicBezTo>
                    <a:pt x="172817" y="188510"/>
                    <a:pt x="149000" y="185265"/>
                    <a:pt x="128059" y="190500"/>
                  </a:cubicBezTo>
                  <a:cubicBezTo>
                    <a:pt x="115072" y="193747"/>
                    <a:pt x="102831" y="199522"/>
                    <a:pt x="89959" y="203200"/>
                  </a:cubicBezTo>
                  <a:cubicBezTo>
                    <a:pt x="73176" y="207995"/>
                    <a:pt x="56092" y="211667"/>
                    <a:pt x="39159" y="215900"/>
                  </a:cubicBezTo>
                  <a:cubicBezTo>
                    <a:pt x="34926" y="241300"/>
                    <a:pt x="34602" y="267671"/>
                    <a:pt x="26459" y="292100"/>
                  </a:cubicBezTo>
                  <a:cubicBezTo>
                    <a:pt x="10513" y="339939"/>
                    <a:pt x="-35631" y="339373"/>
                    <a:pt x="51859" y="317500"/>
                  </a:cubicBezTo>
                  <a:cubicBezTo>
                    <a:pt x="56092" y="304800"/>
                    <a:pt x="56196" y="289853"/>
                    <a:pt x="64559" y="279400"/>
                  </a:cubicBezTo>
                  <a:cubicBezTo>
                    <a:pt x="82464" y="257019"/>
                    <a:pt x="115660" y="249666"/>
                    <a:pt x="140759" y="241300"/>
                  </a:cubicBezTo>
                  <a:cubicBezTo>
                    <a:pt x="144992" y="228600"/>
                    <a:pt x="143993" y="212666"/>
                    <a:pt x="153459" y="203200"/>
                  </a:cubicBezTo>
                  <a:cubicBezTo>
                    <a:pt x="178089" y="178570"/>
                    <a:pt x="205029" y="193964"/>
                    <a:pt x="229659" y="203200"/>
                  </a:cubicBezTo>
                  <a:cubicBezTo>
                    <a:pt x="251005" y="211205"/>
                    <a:pt x="271992" y="220133"/>
                    <a:pt x="293159" y="228600"/>
                  </a:cubicBezTo>
                  <a:cubicBezTo>
                    <a:pt x="297392" y="254000"/>
                    <a:pt x="294343" y="281768"/>
                    <a:pt x="305859" y="304800"/>
                  </a:cubicBezTo>
                  <a:cubicBezTo>
                    <a:pt x="312685" y="318452"/>
                    <a:pt x="329930" y="324187"/>
                    <a:pt x="343959" y="330200"/>
                  </a:cubicBezTo>
                  <a:cubicBezTo>
                    <a:pt x="360002" y="337076"/>
                    <a:pt x="377976" y="338105"/>
                    <a:pt x="394759" y="342900"/>
                  </a:cubicBezTo>
                  <a:cubicBezTo>
                    <a:pt x="407631" y="346578"/>
                    <a:pt x="420159" y="351367"/>
                    <a:pt x="432859" y="355600"/>
                  </a:cubicBezTo>
                  <a:cubicBezTo>
                    <a:pt x="437092" y="368300"/>
                    <a:pt x="458946" y="393700"/>
                    <a:pt x="445559" y="393700"/>
                  </a:cubicBezTo>
                  <a:cubicBezTo>
                    <a:pt x="430295" y="393700"/>
                    <a:pt x="431646" y="365651"/>
                    <a:pt x="420159" y="355600"/>
                  </a:cubicBezTo>
                  <a:cubicBezTo>
                    <a:pt x="397185" y="335498"/>
                    <a:pt x="343959" y="304800"/>
                    <a:pt x="343959" y="304800"/>
                  </a:cubicBezTo>
                  <a:cubicBezTo>
                    <a:pt x="321606" y="237740"/>
                    <a:pt x="342398" y="274126"/>
                    <a:pt x="255059" y="215900"/>
                  </a:cubicBezTo>
                  <a:lnTo>
                    <a:pt x="216959" y="190500"/>
                  </a:lnTo>
                  <a:cubicBezTo>
                    <a:pt x="308921" y="129192"/>
                    <a:pt x="211143" y="185403"/>
                    <a:pt x="420159" y="152400"/>
                  </a:cubicBezTo>
                  <a:cubicBezTo>
                    <a:pt x="446605" y="148224"/>
                    <a:pt x="496359" y="127000"/>
                    <a:pt x="496359" y="127000"/>
                  </a:cubicBezTo>
                  <a:cubicBezTo>
                    <a:pt x="512653" y="78118"/>
                    <a:pt x="521323" y="89972"/>
                    <a:pt x="470959" y="50800"/>
                  </a:cubicBezTo>
                  <a:cubicBezTo>
                    <a:pt x="446862" y="32058"/>
                    <a:pt x="394759" y="0"/>
                    <a:pt x="394759" y="0"/>
                  </a:cubicBezTo>
                  <a:cubicBezTo>
                    <a:pt x="377826" y="4233"/>
                    <a:pt x="359571" y="4894"/>
                    <a:pt x="343959" y="12700"/>
                  </a:cubicBezTo>
                  <a:cubicBezTo>
                    <a:pt x="316655" y="26352"/>
                    <a:pt x="267759" y="63500"/>
                    <a:pt x="267759" y="63500"/>
                  </a:cubicBezTo>
                </a:path>
              </a:pathLst>
            </a:cu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  <p:grpSp>
        <p:nvGrpSpPr>
          <p:cNvPr id="48" name="Групиране 47"/>
          <p:cNvGrpSpPr/>
          <p:nvPr/>
        </p:nvGrpSpPr>
        <p:grpSpPr>
          <a:xfrm>
            <a:off x="3944131" y="2596125"/>
            <a:ext cx="874711" cy="788315"/>
            <a:chOff x="3944131" y="2596125"/>
            <a:chExt cx="874711" cy="788315"/>
          </a:xfrm>
        </p:grpSpPr>
        <p:sp>
          <p:nvSpPr>
            <p:cNvPr id="18" name="Слънце 17"/>
            <p:cNvSpPr/>
            <p:nvPr/>
          </p:nvSpPr>
          <p:spPr>
            <a:xfrm>
              <a:off x="3944131" y="2616090"/>
              <a:ext cx="874711" cy="768350"/>
            </a:xfrm>
            <a:prstGeom prst="sun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33" name="Свободна форма 32"/>
            <p:cNvSpPr/>
            <p:nvPr/>
          </p:nvSpPr>
          <p:spPr>
            <a:xfrm>
              <a:off x="4150231" y="2596125"/>
              <a:ext cx="509063" cy="393700"/>
            </a:xfrm>
            <a:custGeom>
              <a:avLst/>
              <a:gdLst>
                <a:gd name="connsiteX0" fmla="*/ 229659 w 509063"/>
                <a:gd name="connsiteY0" fmla="*/ 127000 h 393700"/>
                <a:gd name="connsiteX1" fmla="*/ 166159 w 509063"/>
                <a:gd name="connsiteY1" fmla="*/ 139700 h 393700"/>
                <a:gd name="connsiteX2" fmla="*/ 128059 w 509063"/>
                <a:gd name="connsiteY2" fmla="*/ 114300 h 393700"/>
                <a:gd name="connsiteX3" fmla="*/ 89959 w 509063"/>
                <a:gd name="connsiteY3" fmla="*/ 101600 h 393700"/>
                <a:gd name="connsiteX4" fmla="*/ 51859 w 509063"/>
                <a:gd name="connsiteY4" fmla="*/ 25400 h 393700"/>
                <a:gd name="connsiteX5" fmla="*/ 102659 w 509063"/>
                <a:gd name="connsiteY5" fmla="*/ 12700 h 393700"/>
                <a:gd name="connsiteX6" fmla="*/ 140759 w 509063"/>
                <a:gd name="connsiteY6" fmla="*/ 0 h 393700"/>
                <a:gd name="connsiteX7" fmla="*/ 191559 w 509063"/>
                <a:gd name="connsiteY7" fmla="*/ 12700 h 393700"/>
                <a:gd name="connsiteX8" fmla="*/ 216959 w 509063"/>
                <a:gd name="connsiteY8" fmla="*/ 88900 h 393700"/>
                <a:gd name="connsiteX9" fmla="*/ 242359 w 509063"/>
                <a:gd name="connsiteY9" fmla="*/ 50800 h 393700"/>
                <a:gd name="connsiteX10" fmla="*/ 343959 w 509063"/>
                <a:gd name="connsiteY10" fmla="*/ 50800 h 393700"/>
                <a:gd name="connsiteX11" fmla="*/ 216959 w 509063"/>
                <a:gd name="connsiteY11" fmla="*/ 139700 h 393700"/>
                <a:gd name="connsiteX12" fmla="*/ 191559 w 509063"/>
                <a:gd name="connsiteY12" fmla="*/ 177800 h 393700"/>
                <a:gd name="connsiteX13" fmla="*/ 128059 w 509063"/>
                <a:gd name="connsiteY13" fmla="*/ 190500 h 393700"/>
                <a:gd name="connsiteX14" fmla="*/ 89959 w 509063"/>
                <a:gd name="connsiteY14" fmla="*/ 203200 h 393700"/>
                <a:gd name="connsiteX15" fmla="*/ 39159 w 509063"/>
                <a:gd name="connsiteY15" fmla="*/ 215900 h 393700"/>
                <a:gd name="connsiteX16" fmla="*/ 26459 w 509063"/>
                <a:gd name="connsiteY16" fmla="*/ 292100 h 393700"/>
                <a:gd name="connsiteX17" fmla="*/ 51859 w 509063"/>
                <a:gd name="connsiteY17" fmla="*/ 317500 h 393700"/>
                <a:gd name="connsiteX18" fmla="*/ 64559 w 509063"/>
                <a:gd name="connsiteY18" fmla="*/ 279400 h 393700"/>
                <a:gd name="connsiteX19" fmla="*/ 140759 w 509063"/>
                <a:gd name="connsiteY19" fmla="*/ 241300 h 393700"/>
                <a:gd name="connsiteX20" fmla="*/ 153459 w 509063"/>
                <a:gd name="connsiteY20" fmla="*/ 203200 h 393700"/>
                <a:gd name="connsiteX21" fmla="*/ 229659 w 509063"/>
                <a:gd name="connsiteY21" fmla="*/ 203200 h 393700"/>
                <a:gd name="connsiteX22" fmla="*/ 293159 w 509063"/>
                <a:gd name="connsiteY22" fmla="*/ 228600 h 393700"/>
                <a:gd name="connsiteX23" fmla="*/ 305859 w 509063"/>
                <a:gd name="connsiteY23" fmla="*/ 304800 h 393700"/>
                <a:gd name="connsiteX24" fmla="*/ 343959 w 509063"/>
                <a:gd name="connsiteY24" fmla="*/ 330200 h 393700"/>
                <a:gd name="connsiteX25" fmla="*/ 394759 w 509063"/>
                <a:gd name="connsiteY25" fmla="*/ 342900 h 393700"/>
                <a:gd name="connsiteX26" fmla="*/ 432859 w 509063"/>
                <a:gd name="connsiteY26" fmla="*/ 355600 h 393700"/>
                <a:gd name="connsiteX27" fmla="*/ 445559 w 509063"/>
                <a:gd name="connsiteY27" fmla="*/ 393700 h 393700"/>
                <a:gd name="connsiteX28" fmla="*/ 420159 w 509063"/>
                <a:gd name="connsiteY28" fmla="*/ 355600 h 393700"/>
                <a:gd name="connsiteX29" fmla="*/ 343959 w 509063"/>
                <a:gd name="connsiteY29" fmla="*/ 304800 h 393700"/>
                <a:gd name="connsiteX30" fmla="*/ 255059 w 509063"/>
                <a:gd name="connsiteY30" fmla="*/ 215900 h 393700"/>
                <a:gd name="connsiteX31" fmla="*/ 216959 w 509063"/>
                <a:gd name="connsiteY31" fmla="*/ 190500 h 393700"/>
                <a:gd name="connsiteX32" fmla="*/ 420159 w 509063"/>
                <a:gd name="connsiteY32" fmla="*/ 152400 h 393700"/>
                <a:gd name="connsiteX33" fmla="*/ 496359 w 509063"/>
                <a:gd name="connsiteY33" fmla="*/ 127000 h 393700"/>
                <a:gd name="connsiteX34" fmla="*/ 470959 w 509063"/>
                <a:gd name="connsiteY34" fmla="*/ 50800 h 393700"/>
                <a:gd name="connsiteX35" fmla="*/ 394759 w 509063"/>
                <a:gd name="connsiteY35" fmla="*/ 0 h 393700"/>
                <a:gd name="connsiteX36" fmla="*/ 343959 w 509063"/>
                <a:gd name="connsiteY36" fmla="*/ 12700 h 393700"/>
                <a:gd name="connsiteX37" fmla="*/ 267759 w 509063"/>
                <a:gd name="connsiteY37" fmla="*/ 63500 h 39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509063" h="393700">
                  <a:moveTo>
                    <a:pt x="229659" y="127000"/>
                  </a:moveTo>
                  <a:cubicBezTo>
                    <a:pt x="208492" y="131233"/>
                    <a:pt x="187578" y="142377"/>
                    <a:pt x="166159" y="139700"/>
                  </a:cubicBezTo>
                  <a:cubicBezTo>
                    <a:pt x="151013" y="137807"/>
                    <a:pt x="141711" y="121126"/>
                    <a:pt x="128059" y="114300"/>
                  </a:cubicBezTo>
                  <a:cubicBezTo>
                    <a:pt x="116085" y="108313"/>
                    <a:pt x="102659" y="105833"/>
                    <a:pt x="89959" y="101600"/>
                  </a:cubicBezTo>
                  <a:cubicBezTo>
                    <a:pt x="87696" y="98206"/>
                    <a:pt x="42580" y="37772"/>
                    <a:pt x="51859" y="25400"/>
                  </a:cubicBezTo>
                  <a:cubicBezTo>
                    <a:pt x="62332" y="11436"/>
                    <a:pt x="85876" y="17495"/>
                    <a:pt x="102659" y="12700"/>
                  </a:cubicBezTo>
                  <a:cubicBezTo>
                    <a:pt x="115531" y="9022"/>
                    <a:pt x="128059" y="4233"/>
                    <a:pt x="140759" y="0"/>
                  </a:cubicBezTo>
                  <a:cubicBezTo>
                    <a:pt x="157692" y="4233"/>
                    <a:pt x="180200" y="-552"/>
                    <a:pt x="191559" y="12700"/>
                  </a:cubicBezTo>
                  <a:cubicBezTo>
                    <a:pt x="208983" y="33028"/>
                    <a:pt x="216959" y="88900"/>
                    <a:pt x="216959" y="88900"/>
                  </a:cubicBezTo>
                  <a:cubicBezTo>
                    <a:pt x="225426" y="76200"/>
                    <a:pt x="230440" y="60335"/>
                    <a:pt x="242359" y="50800"/>
                  </a:cubicBezTo>
                  <a:cubicBezTo>
                    <a:pt x="273601" y="25807"/>
                    <a:pt x="311411" y="44290"/>
                    <a:pt x="343959" y="50800"/>
                  </a:cubicBezTo>
                  <a:cubicBezTo>
                    <a:pt x="320747" y="190074"/>
                    <a:pt x="363119" y="86551"/>
                    <a:pt x="216959" y="139700"/>
                  </a:cubicBezTo>
                  <a:cubicBezTo>
                    <a:pt x="202614" y="144916"/>
                    <a:pt x="204811" y="170227"/>
                    <a:pt x="191559" y="177800"/>
                  </a:cubicBezTo>
                  <a:cubicBezTo>
                    <a:pt x="172817" y="188510"/>
                    <a:pt x="149000" y="185265"/>
                    <a:pt x="128059" y="190500"/>
                  </a:cubicBezTo>
                  <a:cubicBezTo>
                    <a:pt x="115072" y="193747"/>
                    <a:pt x="102831" y="199522"/>
                    <a:pt x="89959" y="203200"/>
                  </a:cubicBezTo>
                  <a:cubicBezTo>
                    <a:pt x="73176" y="207995"/>
                    <a:pt x="56092" y="211667"/>
                    <a:pt x="39159" y="215900"/>
                  </a:cubicBezTo>
                  <a:cubicBezTo>
                    <a:pt x="34926" y="241300"/>
                    <a:pt x="34602" y="267671"/>
                    <a:pt x="26459" y="292100"/>
                  </a:cubicBezTo>
                  <a:cubicBezTo>
                    <a:pt x="10513" y="339939"/>
                    <a:pt x="-35631" y="339373"/>
                    <a:pt x="51859" y="317500"/>
                  </a:cubicBezTo>
                  <a:cubicBezTo>
                    <a:pt x="56092" y="304800"/>
                    <a:pt x="56196" y="289853"/>
                    <a:pt x="64559" y="279400"/>
                  </a:cubicBezTo>
                  <a:cubicBezTo>
                    <a:pt x="82464" y="257019"/>
                    <a:pt x="115660" y="249666"/>
                    <a:pt x="140759" y="241300"/>
                  </a:cubicBezTo>
                  <a:cubicBezTo>
                    <a:pt x="144992" y="228600"/>
                    <a:pt x="143993" y="212666"/>
                    <a:pt x="153459" y="203200"/>
                  </a:cubicBezTo>
                  <a:cubicBezTo>
                    <a:pt x="178089" y="178570"/>
                    <a:pt x="205029" y="193964"/>
                    <a:pt x="229659" y="203200"/>
                  </a:cubicBezTo>
                  <a:cubicBezTo>
                    <a:pt x="251005" y="211205"/>
                    <a:pt x="271992" y="220133"/>
                    <a:pt x="293159" y="228600"/>
                  </a:cubicBezTo>
                  <a:cubicBezTo>
                    <a:pt x="297392" y="254000"/>
                    <a:pt x="294343" y="281768"/>
                    <a:pt x="305859" y="304800"/>
                  </a:cubicBezTo>
                  <a:cubicBezTo>
                    <a:pt x="312685" y="318452"/>
                    <a:pt x="329930" y="324187"/>
                    <a:pt x="343959" y="330200"/>
                  </a:cubicBezTo>
                  <a:cubicBezTo>
                    <a:pt x="360002" y="337076"/>
                    <a:pt x="377976" y="338105"/>
                    <a:pt x="394759" y="342900"/>
                  </a:cubicBezTo>
                  <a:cubicBezTo>
                    <a:pt x="407631" y="346578"/>
                    <a:pt x="420159" y="351367"/>
                    <a:pt x="432859" y="355600"/>
                  </a:cubicBezTo>
                  <a:cubicBezTo>
                    <a:pt x="437092" y="368300"/>
                    <a:pt x="458946" y="393700"/>
                    <a:pt x="445559" y="393700"/>
                  </a:cubicBezTo>
                  <a:cubicBezTo>
                    <a:pt x="430295" y="393700"/>
                    <a:pt x="431646" y="365651"/>
                    <a:pt x="420159" y="355600"/>
                  </a:cubicBezTo>
                  <a:cubicBezTo>
                    <a:pt x="397185" y="335498"/>
                    <a:pt x="343959" y="304800"/>
                    <a:pt x="343959" y="304800"/>
                  </a:cubicBezTo>
                  <a:cubicBezTo>
                    <a:pt x="321606" y="237740"/>
                    <a:pt x="342398" y="274126"/>
                    <a:pt x="255059" y="215900"/>
                  </a:cubicBezTo>
                  <a:lnTo>
                    <a:pt x="216959" y="190500"/>
                  </a:lnTo>
                  <a:cubicBezTo>
                    <a:pt x="308921" y="129192"/>
                    <a:pt x="211143" y="185403"/>
                    <a:pt x="420159" y="152400"/>
                  </a:cubicBezTo>
                  <a:cubicBezTo>
                    <a:pt x="446605" y="148224"/>
                    <a:pt x="496359" y="127000"/>
                    <a:pt x="496359" y="127000"/>
                  </a:cubicBezTo>
                  <a:cubicBezTo>
                    <a:pt x="512653" y="78118"/>
                    <a:pt x="521323" y="89972"/>
                    <a:pt x="470959" y="50800"/>
                  </a:cubicBezTo>
                  <a:cubicBezTo>
                    <a:pt x="446862" y="32058"/>
                    <a:pt x="394759" y="0"/>
                    <a:pt x="394759" y="0"/>
                  </a:cubicBezTo>
                  <a:cubicBezTo>
                    <a:pt x="377826" y="4233"/>
                    <a:pt x="359571" y="4894"/>
                    <a:pt x="343959" y="12700"/>
                  </a:cubicBezTo>
                  <a:cubicBezTo>
                    <a:pt x="316655" y="26352"/>
                    <a:pt x="267759" y="63500"/>
                    <a:pt x="267759" y="63500"/>
                  </a:cubicBezTo>
                </a:path>
              </a:pathLst>
            </a:cu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  <p:grpSp>
        <p:nvGrpSpPr>
          <p:cNvPr id="42" name="Групиране 41"/>
          <p:cNvGrpSpPr/>
          <p:nvPr/>
        </p:nvGrpSpPr>
        <p:grpSpPr>
          <a:xfrm>
            <a:off x="6614418" y="3182674"/>
            <a:ext cx="575026" cy="641250"/>
            <a:chOff x="6614418" y="3182674"/>
            <a:chExt cx="575026" cy="641250"/>
          </a:xfrm>
        </p:grpSpPr>
        <p:sp>
          <p:nvSpPr>
            <p:cNvPr id="13" name="Куб 12"/>
            <p:cNvSpPr/>
            <p:nvPr/>
          </p:nvSpPr>
          <p:spPr>
            <a:xfrm>
              <a:off x="6614418" y="3315924"/>
              <a:ext cx="558800" cy="508000"/>
            </a:xfrm>
            <a:prstGeom prst="cube">
              <a:avLst/>
            </a:prstGeom>
            <a:solidFill>
              <a:srgbClr val="2DFF2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dirty="0"/>
            </a:p>
          </p:txBody>
        </p:sp>
        <p:sp>
          <p:nvSpPr>
            <p:cNvPr id="34" name="Свободна форма 33"/>
            <p:cNvSpPr/>
            <p:nvPr/>
          </p:nvSpPr>
          <p:spPr>
            <a:xfrm>
              <a:off x="6680381" y="3182674"/>
              <a:ext cx="509063" cy="393700"/>
            </a:xfrm>
            <a:custGeom>
              <a:avLst/>
              <a:gdLst>
                <a:gd name="connsiteX0" fmla="*/ 229659 w 509063"/>
                <a:gd name="connsiteY0" fmla="*/ 127000 h 393700"/>
                <a:gd name="connsiteX1" fmla="*/ 166159 w 509063"/>
                <a:gd name="connsiteY1" fmla="*/ 139700 h 393700"/>
                <a:gd name="connsiteX2" fmla="*/ 128059 w 509063"/>
                <a:gd name="connsiteY2" fmla="*/ 114300 h 393700"/>
                <a:gd name="connsiteX3" fmla="*/ 89959 w 509063"/>
                <a:gd name="connsiteY3" fmla="*/ 101600 h 393700"/>
                <a:gd name="connsiteX4" fmla="*/ 51859 w 509063"/>
                <a:gd name="connsiteY4" fmla="*/ 25400 h 393700"/>
                <a:gd name="connsiteX5" fmla="*/ 102659 w 509063"/>
                <a:gd name="connsiteY5" fmla="*/ 12700 h 393700"/>
                <a:gd name="connsiteX6" fmla="*/ 140759 w 509063"/>
                <a:gd name="connsiteY6" fmla="*/ 0 h 393700"/>
                <a:gd name="connsiteX7" fmla="*/ 191559 w 509063"/>
                <a:gd name="connsiteY7" fmla="*/ 12700 h 393700"/>
                <a:gd name="connsiteX8" fmla="*/ 216959 w 509063"/>
                <a:gd name="connsiteY8" fmla="*/ 88900 h 393700"/>
                <a:gd name="connsiteX9" fmla="*/ 242359 w 509063"/>
                <a:gd name="connsiteY9" fmla="*/ 50800 h 393700"/>
                <a:gd name="connsiteX10" fmla="*/ 343959 w 509063"/>
                <a:gd name="connsiteY10" fmla="*/ 50800 h 393700"/>
                <a:gd name="connsiteX11" fmla="*/ 216959 w 509063"/>
                <a:gd name="connsiteY11" fmla="*/ 139700 h 393700"/>
                <a:gd name="connsiteX12" fmla="*/ 191559 w 509063"/>
                <a:gd name="connsiteY12" fmla="*/ 177800 h 393700"/>
                <a:gd name="connsiteX13" fmla="*/ 128059 w 509063"/>
                <a:gd name="connsiteY13" fmla="*/ 190500 h 393700"/>
                <a:gd name="connsiteX14" fmla="*/ 89959 w 509063"/>
                <a:gd name="connsiteY14" fmla="*/ 203200 h 393700"/>
                <a:gd name="connsiteX15" fmla="*/ 39159 w 509063"/>
                <a:gd name="connsiteY15" fmla="*/ 215900 h 393700"/>
                <a:gd name="connsiteX16" fmla="*/ 26459 w 509063"/>
                <a:gd name="connsiteY16" fmla="*/ 292100 h 393700"/>
                <a:gd name="connsiteX17" fmla="*/ 51859 w 509063"/>
                <a:gd name="connsiteY17" fmla="*/ 317500 h 393700"/>
                <a:gd name="connsiteX18" fmla="*/ 64559 w 509063"/>
                <a:gd name="connsiteY18" fmla="*/ 279400 h 393700"/>
                <a:gd name="connsiteX19" fmla="*/ 140759 w 509063"/>
                <a:gd name="connsiteY19" fmla="*/ 241300 h 393700"/>
                <a:gd name="connsiteX20" fmla="*/ 153459 w 509063"/>
                <a:gd name="connsiteY20" fmla="*/ 203200 h 393700"/>
                <a:gd name="connsiteX21" fmla="*/ 229659 w 509063"/>
                <a:gd name="connsiteY21" fmla="*/ 203200 h 393700"/>
                <a:gd name="connsiteX22" fmla="*/ 293159 w 509063"/>
                <a:gd name="connsiteY22" fmla="*/ 228600 h 393700"/>
                <a:gd name="connsiteX23" fmla="*/ 305859 w 509063"/>
                <a:gd name="connsiteY23" fmla="*/ 304800 h 393700"/>
                <a:gd name="connsiteX24" fmla="*/ 343959 w 509063"/>
                <a:gd name="connsiteY24" fmla="*/ 330200 h 393700"/>
                <a:gd name="connsiteX25" fmla="*/ 394759 w 509063"/>
                <a:gd name="connsiteY25" fmla="*/ 342900 h 393700"/>
                <a:gd name="connsiteX26" fmla="*/ 432859 w 509063"/>
                <a:gd name="connsiteY26" fmla="*/ 355600 h 393700"/>
                <a:gd name="connsiteX27" fmla="*/ 445559 w 509063"/>
                <a:gd name="connsiteY27" fmla="*/ 393700 h 393700"/>
                <a:gd name="connsiteX28" fmla="*/ 420159 w 509063"/>
                <a:gd name="connsiteY28" fmla="*/ 355600 h 393700"/>
                <a:gd name="connsiteX29" fmla="*/ 343959 w 509063"/>
                <a:gd name="connsiteY29" fmla="*/ 304800 h 393700"/>
                <a:gd name="connsiteX30" fmla="*/ 255059 w 509063"/>
                <a:gd name="connsiteY30" fmla="*/ 215900 h 393700"/>
                <a:gd name="connsiteX31" fmla="*/ 216959 w 509063"/>
                <a:gd name="connsiteY31" fmla="*/ 190500 h 393700"/>
                <a:gd name="connsiteX32" fmla="*/ 420159 w 509063"/>
                <a:gd name="connsiteY32" fmla="*/ 152400 h 393700"/>
                <a:gd name="connsiteX33" fmla="*/ 496359 w 509063"/>
                <a:gd name="connsiteY33" fmla="*/ 127000 h 393700"/>
                <a:gd name="connsiteX34" fmla="*/ 470959 w 509063"/>
                <a:gd name="connsiteY34" fmla="*/ 50800 h 393700"/>
                <a:gd name="connsiteX35" fmla="*/ 394759 w 509063"/>
                <a:gd name="connsiteY35" fmla="*/ 0 h 393700"/>
                <a:gd name="connsiteX36" fmla="*/ 343959 w 509063"/>
                <a:gd name="connsiteY36" fmla="*/ 12700 h 393700"/>
                <a:gd name="connsiteX37" fmla="*/ 267759 w 509063"/>
                <a:gd name="connsiteY37" fmla="*/ 63500 h 39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509063" h="393700">
                  <a:moveTo>
                    <a:pt x="229659" y="127000"/>
                  </a:moveTo>
                  <a:cubicBezTo>
                    <a:pt x="208492" y="131233"/>
                    <a:pt x="187578" y="142377"/>
                    <a:pt x="166159" y="139700"/>
                  </a:cubicBezTo>
                  <a:cubicBezTo>
                    <a:pt x="151013" y="137807"/>
                    <a:pt x="141711" y="121126"/>
                    <a:pt x="128059" y="114300"/>
                  </a:cubicBezTo>
                  <a:cubicBezTo>
                    <a:pt x="116085" y="108313"/>
                    <a:pt x="102659" y="105833"/>
                    <a:pt x="89959" y="101600"/>
                  </a:cubicBezTo>
                  <a:cubicBezTo>
                    <a:pt x="87696" y="98206"/>
                    <a:pt x="42580" y="37772"/>
                    <a:pt x="51859" y="25400"/>
                  </a:cubicBezTo>
                  <a:cubicBezTo>
                    <a:pt x="62332" y="11436"/>
                    <a:pt x="85876" y="17495"/>
                    <a:pt x="102659" y="12700"/>
                  </a:cubicBezTo>
                  <a:cubicBezTo>
                    <a:pt x="115531" y="9022"/>
                    <a:pt x="128059" y="4233"/>
                    <a:pt x="140759" y="0"/>
                  </a:cubicBezTo>
                  <a:cubicBezTo>
                    <a:pt x="157692" y="4233"/>
                    <a:pt x="180200" y="-552"/>
                    <a:pt x="191559" y="12700"/>
                  </a:cubicBezTo>
                  <a:cubicBezTo>
                    <a:pt x="208983" y="33028"/>
                    <a:pt x="216959" y="88900"/>
                    <a:pt x="216959" y="88900"/>
                  </a:cubicBezTo>
                  <a:cubicBezTo>
                    <a:pt x="225426" y="76200"/>
                    <a:pt x="230440" y="60335"/>
                    <a:pt x="242359" y="50800"/>
                  </a:cubicBezTo>
                  <a:cubicBezTo>
                    <a:pt x="273601" y="25807"/>
                    <a:pt x="311411" y="44290"/>
                    <a:pt x="343959" y="50800"/>
                  </a:cubicBezTo>
                  <a:cubicBezTo>
                    <a:pt x="320747" y="190074"/>
                    <a:pt x="363119" y="86551"/>
                    <a:pt x="216959" y="139700"/>
                  </a:cubicBezTo>
                  <a:cubicBezTo>
                    <a:pt x="202614" y="144916"/>
                    <a:pt x="204811" y="170227"/>
                    <a:pt x="191559" y="177800"/>
                  </a:cubicBezTo>
                  <a:cubicBezTo>
                    <a:pt x="172817" y="188510"/>
                    <a:pt x="149000" y="185265"/>
                    <a:pt x="128059" y="190500"/>
                  </a:cubicBezTo>
                  <a:cubicBezTo>
                    <a:pt x="115072" y="193747"/>
                    <a:pt x="102831" y="199522"/>
                    <a:pt x="89959" y="203200"/>
                  </a:cubicBezTo>
                  <a:cubicBezTo>
                    <a:pt x="73176" y="207995"/>
                    <a:pt x="56092" y="211667"/>
                    <a:pt x="39159" y="215900"/>
                  </a:cubicBezTo>
                  <a:cubicBezTo>
                    <a:pt x="34926" y="241300"/>
                    <a:pt x="34602" y="267671"/>
                    <a:pt x="26459" y="292100"/>
                  </a:cubicBezTo>
                  <a:cubicBezTo>
                    <a:pt x="10513" y="339939"/>
                    <a:pt x="-35631" y="339373"/>
                    <a:pt x="51859" y="317500"/>
                  </a:cubicBezTo>
                  <a:cubicBezTo>
                    <a:pt x="56092" y="304800"/>
                    <a:pt x="56196" y="289853"/>
                    <a:pt x="64559" y="279400"/>
                  </a:cubicBezTo>
                  <a:cubicBezTo>
                    <a:pt x="82464" y="257019"/>
                    <a:pt x="115660" y="249666"/>
                    <a:pt x="140759" y="241300"/>
                  </a:cubicBezTo>
                  <a:cubicBezTo>
                    <a:pt x="144992" y="228600"/>
                    <a:pt x="143993" y="212666"/>
                    <a:pt x="153459" y="203200"/>
                  </a:cubicBezTo>
                  <a:cubicBezTo>
                    <a:pt x="178089" y="178570"/>
                    <a:pt x="205029" y="193964"/>
                    <a:pt x="229659" y="203200"/>
                  </a:cubicBezTo>
                  <a:cubicBezTo>
                    <a:pt x="251005" y="211205"/>
                    <a:pt x="271992" y="220133"/>
                    <a:pt x="293159" y="228600"/>
                  </a:cubicBezTo>
                  <a:cubicBezTo>
                    <a:pt x="297392" y="254000"/>
                    <a:pt x="294343" y="281768"/>
                    <a:pt x="305859" y="304800"/>
                  </a:cubicBezTo>
                  <a:cubicBezTo>
                    <a:pt x="312685" y="318452"/>
                    <a:pt x="329930" y="324187"/>
                    <a:pt x="343959" y="330200"/>
                  </a:cubicBezTo>
                  <a:cubicBezTo>
                    <a:pt x="360002" y="337076"/>
                    <a:pt x="377976" y="338105"/>
                    <a:pt x="394759" y="342900"/>
                  </a:cubicBezTo>
                  <a:cubicBezTo>
                    <a:pt x="407631" y="346578"/>
                    <a:pt x="420159" y="351367"/>
                    <a:pt x="432859" y="355600"/>
                  </a:cubicBezTo>
                  <a:cubicBezTo>
                    <a:pt x="437092" y="368300"/>
                    <a:pt x="458946" y="393700"/>
                    <a:pt x="445559" y="393700"/>
                  </a:cubicBezTo>
                  <a:cubicBezTo>
                    <a:pt x="430295" y="393700"/>
                    <a:pt x="431646" y="365651"/>
                    <a:pt x="420159" y="355600"/>
                  </a:cubicBezTo>
                  <a:cubicBezTo>
                    <a:pt x="397185" y="335498"/>
                    <a:pt x="343959" y="304800"/>
                    <a:pt x="343959" y="304800"/>
                  </a:cubicBezTo>
                  <a:cubicBezTo>
                    <a:pt x="321606" y="237740"/>
                    <a:pt x="342398" y="274126"/>
                    <a:pt x="255059" y="215900"/>
                  </a:cubicBezTo>
                  <a:lnTo>
                    <a:pt x="216959" y="190500"/>
                  </a:lnTo>
                  <a:cubicBezTo>
                    <a:pt x="308921" y="129192"/>
                    <a:pt x="211143" y="185403"/>
                    <a:pt x="420159" y="152400"/>
                  </a:cubicBezTo>
                  <a:cubicBezTo>
                    <a:pt x="446605" y="148224"/>
                    <a:pt x="496359" y="127000"/>
                    <a:pt x="496359" y="127000"/>
                  </a:cubicBezTo>
                  <a:cubicBezTo>
                    <a:pt x="512653" y="78118"/>
                    <a:pt x="521323" y="89972"/>
                    <a:pt x="470959" y="50800"/>
                  </a:cubicBezTo>
                  <a:cubicBezTo>
                    <a:pt x="446862" y="32058"/>
                    <a:pt x="394759" y="0"/>
                    <a:pt x="394759" y="0"/>
                  </a:cubicBezTo>
                  <a:cubicBezTo>
                    <a:pt x="377826" y="4233"/>
                    <a:pt x="359571" y="4894"/>
                    <a:pt x="343959" y="12700"/>
                  </a:cubicBezTo>
                  <a:cubicBezTo>
                    <a:pt x="316655" y="26352"/>
                    <a:pt x="267759" y="63500"/>
                    <a:pt x="267759" y="63500"/>
                  </a:cubicBezTo>
                </a:path>
              </a:pathLst>
            </a:cu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  <p:grpSp>
        <p:nvGrpSpPr>
          <p:cNvPr id="50" name="Групиране 49"/>
          <p:cNvGrpSpPr/>
          <p:nvPr/>
        </p:nvGrpSpPr>
        <p:grpSpPr>
          <a:xfrm>
            <a:off x="901700" y="4762897"/>
            <a:ext cx="1822450" cy="1256903"/>
            <a:chOff x="901700" y="4762897"/>
            <a:chExt cx="1822450" cy="1256903"/>
          </a:xfrm>
        </p:grpSpPr>
        <p:sp>
          <p:nvSpPr>
            <p:cNvPr id="10" name="Блоксхема: магнитен диск 9"/>
            <p:cNvSpPr/>
            <p:nvPr/>
          </p:nvSpPr>
          <p:spPr>
            <a:xfrm>
              <a:off x="901700" y="4995862"/>
              <a:ext cx="1822450" cy="1023938"/>
            </a:xfrm>
            <a:prstGeom prst="flowChartMagneticDisk">
              <a:avLst/>
            </a:prstGeom>
            <a:solidFill>
              <a:srgbClr val="E2040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dirty="0"/>
            </a:p>
          </p:txBody>
        </p:sp>
        <p:sp>
          <p:nvSpPr>
            <p:cNvPr id="35" name="Свободна форма 34"/>
            <p:cNvSpPr/>
            <p:nvPr/>
          </p:nvSpPr>
          <p:spPr>
            <a:xfrm>
              <a:off x="939270" y="4762897"/>
              <a:ext cx="1747309" cy="901700"/>
            </a:xfrm>
            <a:custGeom>
              <a:avLst/>
              <a:gdLst>
                <a:gd name="connsiteX0" fmla="*/ 229659 w 509063"/>
                <a:gd name="connsiteY0" fmla="*/ 127000 h 393700"/>
                <a:gd name="connsiteX1" fmla="*/ 166159 w 509063"/>
                <a:gd name="connsiteY1" fmla="*/ 139700 h 393700"/>
                <a:gd name="connsiteX2" fmla="*/ 128059 w 509063"/>
                <a:gd name="connsiteY2" fmla="*/ 114300 h 393700"/>
                <a:gd name="connsiteX3" fmla="*/ 89959 w 509063"/>
                <a:gd name="connsiteY3" fmla="*/ 101600 h 393700"/>
                <a:gd name="connsiteX4" fmla="*/ 51859 w 509063"/>
                <a:gd name="connsiteY4" fmla="*/ 25400 h 393700"/>
                <a:gd name="connsiteX5" fmla="*/ 102659 w 509063"/>
                <a:gd name="connsiteY5" fmla="*/ 12700 h 393700"/>
                <a:gd name="connsiteX6" fmla="*/ 140759 w 509063"/>
                <a:gd name="connsiteY6" fmla="*/ 0 h 393700"/>
                <a:gd name="connsiteX7" fmla="*/ 191559 w 509063"/>
                <a:gd name="connsiteY7" fmla="*/ 12700 h 393700"/>
                <a:gd name="connsiteX8" fmla="*/ 216959 w 509063"/>
                <a:gd name="connsiteY8" fmla="*/ 88900 h 393700"/>
                <a:gd name="connsiteX9" fmla="*/ 242359 w 509063"/>
                <a:gd name="connsiteY9" fmla="*/ 50800 h 393700"/>
                <a:gd name="connsiteX10" fmla="*/ 343959 w 509063"/>
                <a:gd name="connsiteY10" fmla="*/ 50800 h 393700"/>
                <a:gd name="connsiteX11" fmla="*/ 216959 w 509063"/>
                <a:gd name="connsiteY11" fmla="*/ 139700 h 393700"/>
                <a:gd name="connsiteX12" fmla="*/ 191559 w 509063"/>
                <a:gd name="connsiteY12" fmla="*/ 177800 h 393700"/>
                <a:gd name="connsiteX13" fmla="*/ 128059 w 509063"/>
                <a:gd name="connsiteY13" fmla="*/ 190500 h 393700"/>
                <a:gd name="connsiteX14" fmla="*/ 89959 w 509063"/>
                <a:gd name="connsiteY14" fmla="*/ 203200 h 393700"/>
                <a:gd name="connsiteX15" fmla="*/ 39159 w 509063"/>
                <a:gd name="connsiteY15" fmla="*/ 215900 h 393700"/>
                <a:gd name="connsiteX16" fmla="*/ 26459 w 509063"/>
                <a:gd name="connsiteY16" fmla="*/ 292100 h 393700"/>
                <a:gd name="connsiteX17" fmla="*/ 51859 w 509063"/>
                <a:gd name="connsiteY17" fmla="*/ 317500 h 393700"/>
                <a:gd name="connsiteX18" fmla="*/ 64559 w 509063"/>
                <a:gd name="connsiteY18" fmla="*/ 279400 h 393700"/>
                <a:gd name="connsiteX19" fmla="*/ 140759 w 509063"/>
                <a:gd name="connsiteY19" fmla="*/ 241300 h 393700"/>
                <a:gd name="connsiteX20" fmla="*/ 153459 w 509063"/>
                <a:gd name="connsiteY20" fmla="*/ 203200 h 393700"/>
                <a:gd name="connsiteX21" fmla="*/ 229659 w 509063"/>
                <a:gd name="connsiteY21" fmla="*/ 203200 h 393700"/>
                <a:gd name="connsiteX22" fmla="*/ 293159 w 509063"/>
                <a:gd name="connsiteY22" fmla="*/ 228600 h 393700"/>
                <a:gd name="connsiteX23" fmla="*/ 305859 w 509063"/>
                <a:gd name="connsiteY23" fmla="*/ 304800 h 393700"/>
                <a:gd name="connsiteX24" fmla="*/ 343959 w 509063"/>
                <a:gd name="connsiteY24" fmla="*/ 330200 h 393700"/>
                <a:gd name="connsiteX25" fmla="*/ 394759 w 509063"/>
                <a:gd name="connsiteY25" fmla="*/ 342900 h 393700"/>
                <a:gd name="connsiteX26" fmla="*/ 432859 w 509063"/>
                <a:gd name="connsiteY26" fmla="*/ 355600 h 393700"/>
                <a:gd name="connsiteX27" fmla="*/ 445559 w 509063"/>
                <a:gd name="connsiteY27" fmla="*/ 393700 h 393700"/>
                <a:gd name="connsiteX28" fmla="*/ 420159 w 509063"/>
                <a:gd name="connsiteY28" fmla="*/ 355600 h 393700"/>
                <a:gd name="connsiteX29" fmla="*/ 343959 w 509063"/>
                <a:gd name="connsiteY29" fmla="*/ 304800 h 393700"/>
                <a:gd name="connsiteX30" fmla="*/ 255059 w 509063"/>
                <a:gd name="connsiteY30" fmla="*/ 215900 h 393700"/>
                <a:gd name="connsiteX31" fmla="*/ 216959 w 509063"/>
                <a:gd name="connsiteY31" fmla="*/ 190500 h 393700"/>
                <a:gd name="connsiteX32" fmla="*/ 420159 w 509063"/>
                <a:gd name="connsiteY32" fmla="*/ 152400 h 393700"/>
                <a:gd name="connsiteX33" fmla="*/ 496359 w 509063"/>
                <a:gd name="connsiteY33" fmla="*/ 127000 h 393700"/>
                <a:gd name="connsiteX34" fmla="*/ 470959 w 509063"/>
                <a:gd name="connsiteY34" fmla="*/ 50800 h 393700"/>
                <a:gd name="connsiteX35" fmla="*/ 394759 w 509063"/>
                <a:gd name="connsiteY35" fmla="*/ 0 h 393700"/>
                <a:gd name="connsiteX36" fmla="*/ 343959 w 509063"/>
                <a:gd name="connsiteY36" fmla="*/ 12700 h 393700"/>
                <a:gd name="connsiteX37" fmla="*/ 267759 w 509063"/>
                <a:gd name="connsiteY37" fmla="*/ 63500 h 39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509063" h="393700">
                  <a:moveTo>
                    <a:pt x="229659" y="127000"/>
                  </a:moveTo>
                  <a:cubicBezTo>
                    <a:pt x="208492" y="131233"/>
                    <a:pt x="187578" y="142377"/>
                    <a:pt x="166159" y="139700"/>
                  </a:cubicBezTo>
                  <a:cubicBezTo>
                    <a:pt x="151013" y="137807"/>
                    <a:pt x="141711" y="121126"/>
                    <a:pt x="128059" y="114300"/>
                  </a:cubicBezTo>
                  <a:cubicBezTo>
                    <a:pt x="116085" y="108313"/>
                    <a:pt x="102659" y="105833"/>
                    <a:pt x="89959" y="101600"/>
                  </a:cubicBezTo>
                  <a:cubicBezTo>
                    <a:pt x="87696" y="98206"/>
                    <a:pt x="42580" y="37772"/>
                    <a:pt x="51859" y="25400"/>
                  </a:cubicBezTo>
                  <a:cubicBezTo>
                    <a:pt x="62332" y="11436"/>
                    <a:pt x="85876" y="17495"/>
                    <a:pt x="102659" y="12700"/>
                  </a:cubicBezTo>
                  <a:cubicBezTo>
                    <a:pt x="115531" y="9022"/>
                    <a:pt x="128059" y="4233"/>
                    <a:pt x="140759" y="0"/>
                  </a:cubicBezTo>
                  <a:cubicBezTo>
                    <a:pt x="157692" y="4233"/>
                    <a:pt x="180200" y="-552"/>
                    <a:pt x="191559" y="12700"/>
                  </a:cubicBezTo>
                  <a:cubicBezTo>
                    <a:pt x="208983" y="33028"/>
                    <a:pt x="216959" y="88900"/>
                    <a:pt x="216959" y="88900"/>
                  </a:cubicBezTo>
                  <a:cubicBezTo>
                    <a:pt x="225426" y="76200"/>
                    <a:pt x="230440" y="60335"/>
                    <a:pt x="242359" y="50800"/>
                  </a:cubicBezTo>
                  <a:cubicBezTo>
                    <a:pt x="273601" y="25807"/>
                    <a:pt x="311411" y="44290"/>
                    <a:pt x="343959" y="50800"/>
                  </a:cubicBezTo>
                  <a:cubicBezTo>
                    <a:pt x="320747" y="190074"/>
                    <a:pt x="363119" y="86551"/>
                    <a:pt x="216959" y="139700"/>
                  </a:cubicBezTo>
                  <a:cubicBezTo>
                    <a:pt x="202614" y="144916"/>
                    <a:pt x="204811" y="170227"/>
                    <a:pt x="191559" y="177800"/>
                  </a:cubicBezTo>
                  <a:cubicBezTo>
                    <a:pt x="172817" y="188510"/>
                    <a:pt x="149000" y="185265"/>
                    <a:pt x="128059" y="190500"/>
                  </a:cubicBezTo>
                  <a:cubicBezTo>
                    <a:pt x="115072" y="193747"/>
                    <a:pt x="102831" y="199522"/>
                    <a:pt x="89959" y="203200"/>
                  </a:cubicBezTo>
                  <a:cubicBezTo>
                    <a:pt x="73176" y="207995"/>
                    <a:pt x="56092" y="211667"/>
                    <a:pt x="39159" y="215900"/>
                  </a:cubicBezTo>
                  <a:cubicBezTo>
                    <a:pt x="34926" y="241300"/>
                    <a:pt x="34602" y="267671"/>
                    <a:pt x="26459" y="292100"/>
                  </a:cubicBezTo>
                  <a:cubicBezTo>
                    <a:pt x="10513" y="339939"/>
                    <a:pt x="-35631" y="339373"/>
                    <a:pt x="51859" y="317500"/>
                  </a:cubicBezTo>
                  <a:cubicBezTo>
                    <a:pt x="56092" y="304800"/>
                    <a:pt x="56196" y="289853"/>
                    <a:pt x="64559" y="279400"/>
                  </a:cubicBezTo>
                  <a:cubicBezTo>
                    <a:pt x="82464" y="257019"/>
                    <a:pt x="115660" y="249666"/>
                    <a:pt x="140759" y="241300"/>
                  </a:cubicBezTo>
                  <a:cubicBezTo>
                    <a:pt x="144992" y="228600"/>
                    <a:pt x="143993" y="212666"/>
                    <a:pt x="153459" y="203200"/>
                  </a:cubicBezTo>
                  <a:cubicBezTo>
                    <a:pt x="178089" y="178570"/>
                    <a:pt x="205029" y="193964"/>
                    <a:pt x="229659" y="203200"/>
                  </a:cubicBezTo>
                  <a:cubicBezTo>
                    <a:pt x="251005" y="211205"/>
                    <a:pt x="271992" y="220133"/>
                    <a:pt x="293159" y="228600"/>
                  </a:cubicBezTo>
                  <a:cubicBezTo>
                    <a:pt x="297392" y="254000"/>
                    <a:pt x="294343" y="281768"/>
                    <a:pt x="305859" y="304800"/>
                  </a:cubicBezTo>
                  <a:cubicBezTo>
                    <a:pt x="312685" y="318452"/>
                    <a:pt x="329930" y="324187"/>
                    <a:pt x="343959" y="330200"/>
                  </a:cubicBezTo>
                  <a:cubicBezTo>
                    <a:pt x="360002" y="337076"/>
                    <a:pt x="377976" y="338105"/>
                    <a:pt x="394759" y="342900"/>
                  </a:cubicBezTo>
                  <a:cubicBezTo>
                    <a:pt x="407631" y="346578"/>
                    <a:pt x="420159" y="351367"/>
                    <a:pt x="432859" y="355600"/>
                  </a:cubicBezTo>
                  <a:cubicBezTo>
                    <a:pt x="437092" y="368300"/>
                    <a:pt x="458946" y="393700"/>
                    <a:pt x="445559" y="393700"/>
                  </a:cubicBezTo>
                  <a:cubicBezTo>
                    <a:pt x="430295" y="393700"/>
                    <a:pt x="431646" y="365651"/>
                    <a:pt x="420159" y="355600"/>
                  </a:cubicBezTo>
                  <a:cubicBezTo>
                    <a:pt x="397185" y="335498"/>
                    <a:pt x="343959" y="304800"/>
                    <a:pt x="343959" y="304800"/>
                  </a:cubicBezTo>
                  <a:cubicBezTo>
                    <a:pt x="321606" y="237740"/>
                    <a:pt x="342398" y="274126"/>
                    <a:pt x="255059" y="215900"/>
                  </a:cubicBezTo>
                  <a:lnTo>
                    <a:pt x="216959" y="190500"/>
                  </a:lnTo>
                  <a:cubicBezTo>
                    <a:pt x="308921" y="129192"/>
                    <a:pt x="211143" y="185403"/>
                    <a:pt x="420159" y="152400"/>
                  </a:cubicBezTo>
                  <a:cubicBezTo>
                    <a:pt x="446605" y="148224"/>
                    <a:pt x="496359" y="127000"/>
                    <a:pt x="496359" y="127000"/>
                  </a:cubicBezTo>
                  <a:cubicBezTo>
                    <a:pt x="512653" y="78118"/>
                    <a:pt x="521323" y="89972"/>
                    <a:pt x="470959" y="50800"/>
                  </a:cubicBezTo>
                  <a:cubicBezTo>
                    <a:pt x="446862" y="32058"/>
                    <a:pt x="394759" y="0"/>
                    <a:pt x="394759" y="0"/>
                  </a:cubicBezTo>
                  <a:cubicBezTo>
                    <a:pt x="377826" y="4233"/>
                    <a:pt x="359571" y="4894"/>
                    <a:pt x="343959" y="12700"/>
                  </a:cubicBezTo>
                  <a:cubicBezTo>
                    <a:pt x="316655" y="26352"/>
                    <a:pt x="267759" y="63500"/>
                    <a:pt x="267759" y="63500"/>
                  </a:cubicBezTo>
                </a:path>
              </a:pathLst>
            </a:custGeom>
            <a:solidFill>
              <a:srgbClr val="C00000"/>
            </a:solidFill>
            <a:ln>
              <a:solidFill>
                <a:srgbClr val="B101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  <p:sp>
        <p:nvSpPr>
          <p:cNvPr id="37" name="Правоъгълник 36"/>
          <p:cNvSpPr/>
          <p:nvPr/>
        </p:nvSpPr>
        <p:spPr>
          <a:xfrm>
            <a:off x="543606" y="494484"/>
            <a:ext cx="382216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300" endPos="45500" dir="5400000" sy="-100000" algn="bl" rotWithShape="0"/>
                </a:effectLst>
              </a:rPr>
              <a:t>ВЕСЕЛИ</a:t>
            </a:r>
            <a:endParaRPr lang="bg-BG" sz="8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grpSp>
        <p:nvGrpSpPr>
          <p:cNvPr id="21" name="Групиране 20"/>
          <p:cNvGrpSpPr/>
          <p:nvPr/>
        </p:nvGrpSpPr>
        <p:grpSpPr>
          <a:xfrm>
            <a:off x="4854466" y="1353385"/>
            <a:ext cx="620712" cy="802107"/>
            <a:chOff x="4854466" y="1353385"/>
            <a:chExt cx="620712" cy="802107"/>
          </a:xfrm>
        </p:grpSpPr>
        <p:grpSp>
          <p:nvGrpSpPr>
            <p:cNvPr id="39" name="Групиране 38"/>
            <p:cNvGrpSpPr/>
            <p:nvPr/>
          </p:nvGrpSpPr>
          <p:grpSpPr>
            <a:xfrm>
              <a:off x="4854466" y="1353385"/>
              <a:ext cx="620712" cy="802107"/>
              <a:chOff x="4854466" y="1353385"/>
              <a:chExt cx="620712" cy="802107"/>
            </a:xfrm>
          </p:grpSpPr>
          <p:sp>
            <p:nvSpPr>
              <p:cNvPr id="19" name="Звезда с 8 лъча 18"/>
              <p:cNvSpPr/>
              <p:nvPr/>
            </p:nvSpPr>
            <p:spPr>
              <a:xfrm>
                <a:off x="4854466" y="1533192"/>
                <a:ext cx="620712" cy="622300"/>
              </a:xfrm>
              <a:prstGeom prst="star8">
                <a:avLst/>
              </a:prstGeom>
              <a:solidFill>
                <a:srgbClr val="2DFF2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/>
              </a:p>
            </p:txBody>
          </p:sp>
          <p:sp>
            <p:nvSpPr>
              <p:cNvPr id="29" name="Свободна форма 28"/>
              <p:cNvSpPr/>
              <p:nvPr/>
            </p:nvSpPr>
            <p:spPr>
              <a:xfrm>
                <a:off x="4938869" y="1353385"/>
                <a:ext cx="509063" cy="393700"/>
              </a:xfrm>
              <a:custGeom>
                <a:avLst/>
                <a:gdLst>
                  <a:gd name="connsiteX0" fmla="*/ 229659 w 509063"/>
                  <a:gd name="connsiteY0" fmla="*/ 127000 h 393700"/>
                  <a:gd name="connsiteX1" fmla="*/ 166159 w 509063"/>
                  <a:gd name="connsiteY1" fmla="*/ 139700 h 393700"/>
                  <a:gd name="connsiteX2" fmla="*/ 128059 w 509063"/>
                  <a:gd name="connsiteY2" fmla="*/ 114300 h 393700"/>
                  <a:gd name="connsiteX3" fmla="*/ 89959 w 509063"/>
                  <a:gd name="connsiteY3" fmla="*/ 101600 h 393700"/>
                  <a:gd name="connsiteX4" fmla="*/ 51859 w 509063"/>
                  <a:gd name="connsiteY4" fmla="*/ 25400 h 393700"/>
                  <a:gd name="connsiteX5" fmla="*/ 102659 w 509063"/>
                  <a:gd name="connsiteY5" fmla="*/ 12700 h 393700"/>
                  <a:gd name="connsiteX6" fmla="*/ 140759 w 509063"/>
                  <a:gd name="connsiteY6" fmla="*/ 0 h 393700"/>
                  <a:gd name="connsiteX7" fmla="*/ 191559 w 509063"/>
                  <a:gd name="connsiteY7" fmla="*/ 12700 h 393700"/>
                  <a:gd name="connsiteX8" fmla="*/ 216959 w 509063"/>
                  <a:gd name="connsiteY8" fmla="*/ 88900 h 393700"/>
                  <a:gd name="connsiteX9" fmla="*/ 242359 w 509063"/>
                  <a:gd name="connsiteY9" fmla="*/ 50800 h 393700"/>
                  <a:gd name="connsiteX10" fmla="*/ 343959 w 509063"/>
                  <a:gd name="connsiteY10" fmla="*/ 50800 h 393700"/>
                  <a:gd name="connsiteX11" fmla="*/ 216959 w 509063"/>
                  <a:gd name="connsiteY11" fmla="*/ 139700 h 393700"/>
                  <a:gd name="connsiteX12" fmla="*/ 191559 w 509063"/>
                  <a:gd name="connsiteY12" fmla="*/ 177800 h 393700"/>
                  <a:gd name="connsiteX13" fmla="*/ 128059 w 509063"/>
                  <a:gd name="connsiteY13" fmla="*/ 190500 h 393700"/>
                  <a:gd name="connsiteX14" fmla="*/ 89959 w 509063"/>
                  <a:gd name="connsiteY14" fmla="*/ 203200 h 393700"/>
                  <a:gd name="connsiteX15" fmla="*/ 39159 w 509063"/>
                  <a:gd name="connsiteY15" fmla="*/ 215900 h 393700"/>
                  <a:gd name="connsiteX16" fmla="*/ 26459 w 509063"/>
                  <a:gd name="connsiteY16" fmla="*/ 292100 h 393700"/>
                  <a:gd name="connsiteX17" fmla="*/ 51859 w 509063"/>
                  <a:gd name="connsiteY17" fmla="*/ 317500 h 393700"/>
                  <a:gd name="connsiteX18" fmla="*/ 64559 w 509063"/>
                  <a:gd name="connsiteY18" fmla="*/ 279400 h 393700"/>
                  <a:gd name="connsiteX19" fmla="*/ 140759 w 509063"/>
                  <a:gd name="connsiteY19" fmla="*/ 241300 h 393700"/>
                  <a:gd name="connsiteX20" fmla="*/ 153459 w 509063"/>
                  <a:gd name="connsiteY20" fmla="*/ 203200 h 393700"/>
                  <a:gd name="connsiteX21" fmla="*/ 229659 w 509063"/>
                  <a:gd name="connsiteY21" fmla="*/ 203200 h 393700"/>
                  <a:gd name="connsiteX22" fmla="*/ 293159 w 509063"/>
                  <a:gd name="connsiteY22" fmla="*/ 228600 h 393700"/>
                  <a:gd name="connsiteX23" fmla="*/ 305859 w 509063"/>
                  <a:gd name="connsiteY23" fmla="*/ 304800 h 393700"/>
                  <a:gd name="connsiteX24" fmla="*/ 343959 w 509063"/>
                  <a:gd name="connsiteY24" fmla="*/ 330200 h 393700"/>
                  <a:gd name="connsiteX25" fmla="*/ 394759 w 509063"/>
                  <a:gd name="connsiteY25" fmla="*/ 342900 h 393700"/>
                  <a:gd name="connsiteX26" fmla="*/ 432859 w 509063"/>
                  <a:gd name="connsiteY26" fmla="*/ 355600 h 393700"/>
                  <a:gd name="connsiteX27" fmla="*/ 445559 w 509063"/>
                  <a:gd name="connsiteY27" fmla="*/ 393700 h 393700"/>
                  <a:gd name="connsiteX28" fmla="*/ 420159 w 509063"/>
                  <a:gd name="connsiteY28" fmla="*/ 355600 h 393700"/>
                  <a:gd name="connsiteX29" fmla="*/ 343959 w 509063"/>
                  <a:gd name="connsiteY29" fmla="*/ 304800 h 393700"/>
                  <a:gd name="connsiteX30" fmla="*/ 255059 w 509063"/>
                  <a:gd name="connsiteY30" fmla="*/ 215900 h 393700"/>
                  <a:gd name="connsiteX31" fmla="*/ 216959 w 509063"/>
                  <a:gd name="connsiteY31" fmla="*/ 190500 h 393700"/>
                  <a:gd name="connsiteX32" fmla="*/ 420159 w 509063"/>
                  <a:gd name="connsiteY32" fmla="*/ 152400 h 393700"/>
                  <a:gd name="connsiteX33" fmla="*/ 496359 w 509063"/>
                  <a:gd name="connsiteY33" fmla="*/ 127000 h 393700"/>
                  <a:gd name="connsiteX34" fmla="*/ 470959 w 509063"/>
                  <a:gd name="connsiteY34" fmla="*/ 50800 h 393700"/>
                  <a:gd name="connsiteX35" fmla="*/ 394759 w 509063"/>
                  <a:gd name="connsiteY35" fmla="*/ 0 h 393700"/>
                  <a:gd name="connsiteX36" fmla="*/ 343959 w 509063"/>
                  <a:gd name="connsiteY36" fmla="*/ 12700 h 393700"/>
                  <a:gd name="connsiteX37" fmla="*/ 267759 w 509063"/>
                  <a:gd name="connsiteY37" fmla="*/ 63500 h 393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509063" h="393700">
                    <a:moveTo>
                      <a:pt x="229659" y="127000"/>
                    </a:moveTo>
                    <a:cubicBezTo>
                      <a:pt x="208492" y="131233"/>
                      <a:pt x="187578" y="142377"/>
                      <a:pt x="166159" y="139700"/>
                    </a:cubicBezTo>
                    <a:cubicBezTo>
                      <a:pt x="151013" y="137807"/>
                      <a:pt x="141711" y="121126"/>
                      <a:pt x="128059" y="114300"/>
                    </a:cubicBezTo>
                    <a:cubicBezTo>
                      <a:pt x="116085" y="108313"/>
                      <a:pt x="102659" y="105833"/>
                      <a:pt x="89959" y="101600"/>
                    </a:cubicBezTo>
                    <a:cubicBezTo>
                      <a:pt x="87696" y="98206"/>
                      <a:pt x="42580" y="37772"/>
                      <a:pt x="51859" y="25400"/>
                    </a:cubicBezTo>
                    <a:cubicBezTo>
                      <a:pt x="62332" y="11436"/>
                      <a:pt x="85876" y="17495"/>
                      <a:pt x="102659" y="12700"/>
                    </a:cubicBezTo>
                    <a:cubicBezTo>
                      <a:pt x="115531" y="9022"/>
                      <a:pt x="128059" y="4233"/>
                      <a:pt x="140759" y="0"/>
                    </a:cubicBezTo>
                    <a:cubicBezTo>
                      <a:pt x="157692" y="4233"/>
                      <a:pt x="180200" y="-552"/>
                      <a:pt x="191559" y="12700"/>
                    </a:cubicBezTo>
                    <a:cubicBezTo>
                      <a:pt x="208983" y="33028"/>
                      <a:pt x="216959" y="88900"/>
                      <a:pt x="216959" y="88900"/>
                    </a:cubicBezTo>
                    <a:cubicBezTo>
                      <a:pt x="225426" y="76200"/>
                      <a:pt x="230440" y="60335"/>
                      <a:pt x="242359" y="50800"/>
                    </a:cubicBezTo>
                    <a:cubicBezTo>
                      <a:pt x="273601" y="25807"/>
                      <a:pt x="311411" y="44290"/>
                      <a:pt x="343959" y="50800"/>
                    </a:cubicBezTo>
                    <a:cubicBezTo>
                      <a:pt x="320747" y="190074"/>
                      <a:pt x="363119" y="86551"/>
                      <a:pt x="216959" y="139700"/>
                    </a:cubicBezTo>
                    <a:cubicBezTo>
                      <a:pt x="202614" y="144916"/>
                      <a:pt x="204811" y="170227"/>
                      <a:pt x="191559" y="177800"/>
                    </a:cubicBezTo>
                    <a:cubicBezTo>
                      <a:pt x="172817" y="188510"/>
                      <a:pt x="149000" y="185265"/>
                      <a:pt x="128059" y="190500"/>
                    </a:cubicBezTo>
                    <a:cubicBezTo>
                      <a:pt x="115072" y="193747"/>
                      <a:pt x="102831" y="199522"/>
                      <a:pt x="89959" y="203200"/>
                    </a:cubicBezTo>
                    <a:cubicBezTo>
                      <a:pt x="73176" y="207995"/>
                      <a:pt x="56092" y="211667"/>
                      <a:pt x="39159" y="215900"/>
                    </a:cubicBezTo>
                    <a:cubicBezTo>
                      <a:pt x="34926" y="241300"/>
                      <a:pt x="34602" y="267671"/>
                      <a:pt x="26459" y="292100"/>
                    </a:cubicBezTo>
                    <a:cubicBezTo>
                      <a:pt x="10513" y="339939"/>
                      <a:pt x="-35631" y="339373"/>
                      <a:pt x="51859" y="317500"/>
                    </a:cubicBezTo>
                    <a:cubicBezTo>
                      <a:pt x="56092" y="304800"/>
                      <a:pt x="56196" y="289853"/>
                      <a:pt x="64559" y="279400"/>
                    </a:cubicBezTo>
                    <a:cubicBezTo>
                      <a:pt x="82464" y="257019"/>
                      <a:pt x="115660" y="249666"/>
                      <a:pt x="140759" y="241300"/>
                    </a:cubicBezTo>
                    <a:cubicBezTo>
                      <a:pt x="144992" y="228600"/>
                      <a:pt x="143993" y="212666"/>
                      <a:pt x="153459" y="203200"/>
                    </a:cubicBezTo>
                    <a:cubicBezTo>
                      <a:pt x="178089" y="178570"/>
                      <a:pt x="205029" y="193964"/>
                      <a:pt x="229659" y="203200"/>
                    </a:cubicBezTo>
                    <a:cubicBezTo>
                      <a:pt x="251005" y="211205"/>
                      <a:pt x="271992" y="220133"/>
                      <a:pt x="293159" y="228600"/>
                    </a:cubicBezTo>
                    <a:cubicBezTo>
                      <a:pt x="297392" y="254000"/>
                      <a:pt x="294343" y="281768"/>
                      <a:pt x="305859" y="304800"/>
                    </a:cubicBezTo>
                    <a:cubicBezTo>
                      <a:pt x="312685" y="318452"/>
                      <a:pt x="329930" y="324187"/>
                      <a:pt x="343959" y="330200"/>
                    </a:cubicBezTo>
                    <a:cubicBezTo>
                      <a:pt x="360002" y="337076"/>
                      <a:pt x="377976" y="338105"/>
                      <a:pt x="394759" y="342900"/>
                    </a:cubicBezTo>
                    <a:cubicBezTo>
                      <a:pt x="407631" y="346578"/>
                      <a:pt x="420159" y="351367"/>
                      <a:pt x="432859" y="355600"/>
                    </a:cubicBezTo>
                    <a:cubicBezTo>
                      <a:pt x="437092" y="368300"/>
                      <a:pt x="458946" y="393700"/>
                      <a:pt x="445559" y="393700"/>
                    </a:cubicBezTo>
                    <a:cubicBezTo>
                      <a:pt x="430295" y="393700"/>
                      <a:pt x="431646" y="365651"/>
                      <a:pt x="420159" y="355600"/>
                    </a:cubicBezTo>
                    <a:cubicBezTo>
                      <a:pt x="397185" y="335498"/>
                      <a:pt x="343959" y="304800"/>
                      <a:pt x="343959" y="304800"/>
                    </a:cubicBezTo>
                    <a:cubicBezTo>
                      <a:pt x="321606" y="237740"/>
                      <a:pt x="342398" y="274126"/>
                      <a:pt x="255059" y="215900"/>
                    </a:cubicBezTo>
                    <a:lnTo>
                      <a:pt x="216959" y="190500"/>
                    </a:lnTo>
                    <a:cubicBezTo>
                      <a:pt x="308921" y="129192"/>
                      <a:pt x="211143" y="185403"/>
                      <a:pt x="420159" y="152400"/>
                    </a:cubicBezTo>
                    <a:cubicBezTo>
                      <a:pt x="446605" y="148224"/>
                      <a:pt x="496359" y="127000"/>
                      <a:pt x="496359" y="127000"/>
                    </a:cubicBezTo>
                    <a:cubicBezTo>
                      <a:pt x="512653" y="78118"/>
                      <a:pt x="521323" y="89972"/>
                      <a:pt x="470959" y="50800"/>
                    </a:cubicBezTo>
                    <a:cubicBezTo>
                      <a:pt x="446862" y="32058"/>
                      <a:pt x="394759" y="0"/>
                      <a:pt x="394759" y="0"/>
                    </a:cubicBezTo>
                    <a:cubicBezTo>
                      <a:pt x="377826" y="4233"/>
                      <a:pt x="359571" y="4894"/>
                      <a:pt x="343959" y="12700"/>
                    </a:cubicBezTo>
                    <a:cubicBezTo>
                      <a:pt x="316655" y="26352"/>
                      <a:pt x="267759" y="63500"/>
                      <a:pt x="267759" y="63500"/>
                    </a:cubicBezTo>
                  </a:path>
                </a:pathLst>
              </a:cu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/>
              </a:p>
            </p:txBody>
          </p:sp>
        </p:grpSp>
        <p:sp>
          <p:nvSpPr>
            <p:cNvPr id="11" name="Текстово поле 10"/>
            <p:cNvSpPr txBox="1"/>
            <p:nvPr/>
          </p:nvSpPr>
          <p:spPr>
            <a:xfrm>
              <a:off x="4991100" y="1664227"/>
              <a:ext cx="29774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hlinkClick r:id="rId2" action="ppaction://hlinksldjump"/>
                </a:rPr>
                <a:t>1</a:t>
              </a:r>
              <a:endParaRPr lang="bg-BG" dirty="0"/>
            </a:p>
          </p:txBody>
        </p:sp>
      </p:grpSp>
      <p:grpSp>
        <p:nvGrpSpPr>
          <p:cNvPr id="63" name="Групиране 62"/>
          <p:cNvGrpSpPr/>
          <p:nvPr/>
        </p:nvGrpSpPr>
        <p:grpSpPr>
          <a:xfrm>
            <a:off x="6073196" y="1664227"/>
            <a:ext cx="605072" cy="802415"/>
            <a:chOff x="6073196" y="1664227"/>
            <a:chExt cx="605072" cy="802415"/>
          </a:xfrm>
        </p:grpSpPr>
        <p:grpSp>
          <p:nvGrpSpPr>
            <p:cNvPr id="40" name="Групиране 39"/>
            <p:cNvGrpSpPr/>
            <p:nvPr/>
          </p:nvGrpSpPr>
          <p:grpSpPr>
            <a:xfrm>
              <a:off x="6073196" y="1664227"/>
              <a:ext cx="605072" cy="802415"/>
              <a:chOff x="6073196" y="1664227"/>
              <a:chExt cx="605072" cy="802415"/>
            </a:xfrm>
          </p:grpSpPr>
          <p:sp>
            <p:nvSpPr>
              <p:cNvPr id="15" name="Усмихнато лице 14"/>
              <p:cNvSpPr/>
              <p:nvPr/>
            </p:nvSpPr>
            <p:spPr>
              <a:xfrm>
                <a:off x="6073196" y="1844342"/>
                <a:ext cx="598490" cy="622300"/>
              </a:xfrm>
              <a:prstGeom prst="smileyFac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/>
              </a:p>
            </p:txBody>
          </p:sp>
          <p:sp>
            <p:nvSpPr>
              <p:cNvPr id="30" name="Свободна форма 29"/>
              <p:cNvSpPr/>
              <p:nvPr/>
            </p:nvSpPr>
            <p:spPr>
              <a:xfrm>
                <a:off x="6169205" y="1664227"/>
                <a:ext cx="509063" cy="393700"/>
              </a:xfrm>
              <a:custGeom>
                <a:avLst/>
                <a:gdLst>
                  <a:gd name="connsiteX0" fmla="*/ 229659 w 509063"/>
                  <a:gd name="connsiteY0" fmla="*/ 127000 h 393700"/>
                  <a:gd name="connsiteX1" fmla="*/ 166159 w 509063"/>
                  <a:gd name="connsiteY1" fmla="*/ 139700 h 393700"/>
                  <a:gd name="connsiteX2" fmla="*/ 128059 w 509063"/>
                  <a:gd name="connsiteY2" fmla="*/ 114300 h 393700"/>
                  <a:gd name="connsiteX3" fmla="*/ 89959 w 509063"/>
                  <a:gd name="connsiteY3" fmla="*/ 101600 h 393700"/>
                  <a:gd name="connsiteX4" fmla="*/ 51859 w 509063"/>
                  <a:gd name="connsiteY4" fmla="*/ 25400 h 393700"/>
                  <a:gd name="connsiteX5" fmla="*/ 102659 w 509063"/>
                  <a:gd name="connsiteY5" fmla="*/ 12700 h 393700"/>
                  <a:gd name="connsiteX6" fmla="*/ 140759 w 509063"/>
                  <a:gd name="connsiteY6" fmla="*/ 0 h 393700"/>
                  <a:gd name="connsiteX7" fmla="*/ 191559 w 509063"/>
                  <a:gd name="connsiteY7" fmla="*/ 12700 h 393700"/>
                  <a:gd name="connsiteX8" fmla="*/ 216959 w 509063"/>
                  <a:gd name="connsiteY8" fmla="*/ 88900 h 393700"/>
                  <a:gd name="connsiteX9" fmla="*/ 242359 w 509063"/>
                  <a:gd name="connsiteY9" fmla="*/ 50800 h 393700"/>
                  <a:gd name="connsiteX10" fmla="*/ 343959 w 509063"/>
                  <a:gd name="connsiteY10" fmla="*/ 50800 h 393700"/>
                  <a:gd name="connsiteX11" fmla="*/ 216959 w 509063"/>
                  <a:gd name="connsiteY11" fmla="*/ 139700 h 393700"/>
                  <a:gd name="connsiteX12" fmla="*/ 191559 w 509063"/>
                  <a:gd name="connsiteY12" fmla="*/ 177800 h 393700"/>
                  <a:gd name="connsiteX13" fmla="*/ 128059 w 509063"/>
                  <a:gd name="connsiteY13" fmla="*/ 190500 h 393700"/>
                  <a:gd name="connsiteX14" fmla="*/ 89959 w 509063"/>
                  <a:gd name="connsiteY14" fmla="*/ 203200 h 393700"/>
                  <a:gd name="connsiteX15" fmla="*/ 39159 w 509063"/>
                  <a:gd name="connsiteY15" fmla="*/ 215900 h 393700"/>
                  <a:gd name="connsiteX16" fmla="*/ 26459 w 509063"/>
                  <a:gd name="connsiteY16" fmla="*/ 292100 h 393700"/>
                  <a:gd name="connsiteX17" fmla="*/ 51859 w 509063"/>
                  <a:gd name="connsiteY17" fmla="*/ 317500 h 393700"/>
                  <a:gd name="connsiteX18" fmla="*/ 64559 w 509063"/>
                  <a:gd name="connsiteY18" fmla="*/ 279400 h 393700"/>
                  <a:gd name="connsiteX19" fmla="*/ 140759 w 509063"/>
                  <a:gd name="connsiteY19" fmla="*/ 241300 h 393700"/>
                  <a:gd name="connsiteX20" fmla="*/ 153459 w 509063"/>
                  <a:gd name="connsiteY20" fmla="*/ 203200 h 393700"/>
                  <a:gd name="connsiteX21" fmla="*/ 229659 w 509063"/>
                  <a:gd name="connsiteY21" fmla="*/ 203200 h 393700"/>
                  <a:gd name="connsiteX22" fmla="*/ 293159 w 509063"/>
                  <a:gd name="connsiteY22" fmla="*/ 228600 h 393700"/>
                  <a:gd name="connsiteX23" fmla="*/ 305859 w 509063"/>
                  <a:gd name="connsiteY23" fmla="*/ 304800 h 393700"/>
                  <a:gd name="connsiteX24" fmla="*/ 343959 w 509063"/>
                  <a:gd name="connsiteY24" fmla="*/ 330200 h 393700"/>
                  <a:gd name="connsiteX25" fmla="*/ 394759 w 509063"/>
                  <a:gd name="connsiteY25" fmla="*/ 342900 h 393700"/>
                  <a:gd name="connsiteX26" fmla="*/ 432859 w 509063"/>
                  <a:gd name="connsiteY26" fmla="*/ 355600 h 393700"/>
                  <a:gd name="connsiteX27" fmla="*/ 445559 w 509063"/>
                  <a:gd name="connsiteY27" fmla="*/ 393700 h 393700"/>
                  <a:gd name="connsiteX28" fmla="*/ 420159 w 509063"/>
                  <a:gd name="connsiteY28" fmla="*/ 355600 h 393700"/>
                  <a:gd name="connsiteX29" fmla="*/ 343959 w 509063"/>
                  <a:gd name="connsiteY29" fmla="*/ 304800 h 393700"/>
                  <a:gd name="connsiteX30" fmla="*/ 255059 w 509063"/>
                  <a:gd name="connsiteY30" fmla="*/ 215900 h 393700"/>
                  <a:gd name="connsiteX31" fmla="*/ 216959 w 509063"/>
                  <a:gd name="connsiteY31" fmla="*/ 190500 h 393700"/>
                  <a:gd name="connsiteX32" fmla="*/ 420159 w 509063"/>
                  <a:gd name="connsiteY32" fmla="*/ 152400 h 393700"/>
                  <a:gd name="connsiteX33" fmla="*/ 496359 w 509063"/>
                  <a:gd name="connsiteY33" fmla="*/ 127000 h 393700"/>
                  <a:gd name="connsiteX34" fmla="*/ 470959 w 509063"/>
                  <a:gd name="connsiteY34" fmla="*/ 50800 h 393700"/>
                  <a:gd name="connsiteX35" fmla="*/ 394759 w 509063"/>
                  <a:gd name="connsiteY35" fmla="*/ 0 h 393700"/>
                  <a:gd name="connsiteX36" fmla="*/ 343959 w 509063"/>
                  <a:gd name="connsiteY36" fmla="*/ 12700 h 393700"/>
                  <a:gd name="connsiteX37" fmla="*/ 267759 w 509063"/>
                  <a:gd name="connsiteY37" fmla="*/ 63500 h 393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509063" h="393700">
                    <a:moveTo>
                      <a:pt x="229659" y="127000"/>
                    </a:moveTo>
                    <a:cubicBezTo>
                      <a:pt x="208492" y="131233"/>
                      <a:pt x="187578" y="142377"/>
                      <a:pt x="166159" y="139700"/>
                    </a:cubicBezTo>
                    <a:cubicBezTo>
                      <a:pt x="151013" y="137807"/>
                      <a:pt x="141711" y="121126"/>
                      <a:pt x="128059" y="114300"/>
                    </a:cubicBezTo>
                    <a:cubicBezTo>
                      <a:pt x="116085" y="108313"/>
                      <a:pt x="102659" y="105833"/>
                      <a:pt x="89959" y="101600"/>
                    </a:cubicBezTo>
                    <a:cubicBezTo>
                      <a:pt x="87696" y="98206"/>
                      <a:pt x="42580" y="37772"/>
                      <a:pt x="51859" y="25400"/>
                    </a:cubicBezTo>
                    <a:cubicBezTo>
                      <a:pt x="62332" y="11436"/>
                      <a:pt x="85876" y="17495"/>
                      <a:pt x="102659" y="12700"/>
                    </a:cubicBezTo>
                    <a:cubicBezTo>
                      <a:pt x="115531" y="9022"/>
                      <a:pt x="128059" y="4233"/>
                      <a:pt x="140759" y="0"/>
                    </a:cubicBezTo>
                    <a:cubicBezTo>
                      <a:pt x="157692" y="4233"/>
                      <a:pt x="180200" y="-552"/>
                      <a:pt x="191559" y="12700"/>
                    </a:cubicBezTo>
                    <a:cubicBezTo>
                      <a:pt x="208983" y="33028"/>
                      <a:pt x="216959" y="88900"/>
                      <a:pt x="216959" y="88900"/>
                    </a:cubicBezTo>
                    <a:cubicBezTo>
                      <a:pt x="225426" y="76200"/>
                      <a:pt x="230440" y="60335"/>
                      <a:pt x="242359" y="50800"/>
                    </a:cubicBezTo>
                    <a:cubicBezTo>
                      <a:pt x="273601" y="25807"/>
                      <a:pt x="311411" y="44290"/>
                      <a:pt x="343959" y="50800"/>
                    </a:cubicBezTo>
                    <a:cubicBezTo>
                      <a:pt x="320747" y="190074"/>
                      <a:pt x="363119" y="86551"/>
                      <a:pt x="216959" y="139700"/>
                    </a:cubicBezTo>
                    <a:cubicBezTo>
                      <a:pt x="202614" y="144916"/>
                      <a:pt x="204811" y="170227"/>
                      <a:pt x="191559" y="177800"/>
                    </a:cubicBezTo>
                    <a:cubicBezTo>
                      <a:pt x="172817" y="188510"/>
                      <a:pt x="149000" y="185265"/>
                      <a:pt x="128059" y="190500"/>
                    </a:cubicBezTo>
                    <a:cubicBezTo>
                      <a:pt x="115072" y="193747"/>
                      <a:pt x="102831" y="199522"/>
                      <a:pt x="89959" y="203200"/>
                    </a:cubicBezTo>
                    <a:cubicBezTo>
                      <a:pt x="73176" y="207995"/>
                      <a:pt x="56092" y="211667"/>
                      <a:pt x="39159" y="215900"/>
                    </a:cubicBezTo>
                    <a:cubicBezTo>
                      <a:pt x="34926" y="241300"/>
                      <a:pt x="34602" y="267671"/>
                      <a:pt x="26459" y="292100"/>
                    </a:cubicBezTo>
                    <a:cubicBezTo>
                      <a:pt x="10513" y="339939"/>
                      <a:pt x="-35631" y="339373"/>
                      <a:pt x="51859" y="317500"/>
                    </a:cubicBezTo>
                    <a:cubicBezTo>
                      <a:pt x="56092" y="304800"/>
                      <a:pt x="56196" y="289853"/>
                      <a:pt x="64559" y="279400"/>
                    </a:cubicBezTo>
                    <a:cubicBezTo>
                      <a:pt x="82464" y="257019"/>
                      <a:pt x="115660" y="249666"/>
                      <a:pt x="140759" y="241300"/>
                    </a:cubicBezTo>
                    <a:cubicBezTo>
                      <a:pt x="144992" y="228600"/>
                      <a:pt x="143993" y="212666"/>
                      <a:pt x="153459" y="203200"/>
                    </a:cubicBezTo>
                    <a:cubicBezTo>
                      <a:pt x="178089" y="178570"/>
                      <a:pt x="205029" y="193964"/>
                      <a:pt x="229659" y="203200"/>
                    </a:cubicBezTo>
                    <a:cubicBezTo>
                      <a:pt x="251005" y="211205"/>
                      <a:pt x="271992" y="220133"/>
                      <a:pt x="293159" y="228600"/>
                    </a:cubicBezTo>
                    <a:cubicBezTo>
                      <a:pt x="297392" y="254000"/>
                      <a:pt x="294343" y="281768"/>
                      <a:pt x="305859" y="304800"/>
                    </a:cubicBezTo>
                    <a:cubicBezTo>
                      <a:pt x="312685" y="318452"/>
                      <a:pt x="329930" y="324187"/>
                      <a:pt x="343959" y="330200"/>
                    </a:cubicBezTo>
                    <a:cubicBezTo>
                      <a:pt x="360002" y="337076"/>
                      <a:pt x="377976" y="338105"/>
                      <a:pt x="394759" y="342900"/>
                    </a:cubicBezTo>
                    <a:cubicBezTo>
                      <a:pt x="407631" y="346578"/>
                      <a:pt x="420159" y="351367"/>
                      <a:pt x="432859" y="355600"/>
                    </a:cubicBezTo>
                    <a:cubicBezTo>
                      <a:pt x="437092" y="368300"/>
                      <a:pt x="458946" y="393700"/>
                      <a:pt x="445559" y="393700"/>
                    </a:cubicBezTo>
                    <a:cubicBezTo>
                      <a:pt x="430295" y="393700"/>
                      <a:pt x="431646" y="365651"/>
                      <a:pt x="420159" y="355600"/>
                    </a:cubicBezTo>
                    <a:cubicBezTo>
                      <a:pt x="397185" y="335498"/>
                      <a:pt x="343959" y="304800"/>
                      <a:pt x="343959" y="304800"/>
                    </a:cubicBezTo>
                    <a:cubicBezTo>
                      <a:pt x="321606" y="237740"/>
                      <a:pt x="342398" y="274126"/>
                      <a:pt x="255059" y="215900"/>
                    </a:cubicBezTo>
                    <a:lnTo>
                      <a:pt x="216959" y="190500"/>
                    </a:lnTo>
                    <a:cubicBezTo>
                      <a:pt x="308921" y="129192"/>
                      <a:pt x="211143" y="185403"/>
                      <a:pt x="420159" y="152400"/>
                    </a:cubicBezTo>
                    <a:cubicBezTo>
                      <a:pt x="446605" y="148224"/>
                      <a:pt x="496359" y="127000"/>
                      <a:pt x="496359" y="127000"/>
                    </a:cubicBezTo>
                    <a:cubicBezTo>
                      <a:pt x="512653" y="78118"/>
                      <a:pt x="521323" y="89972"/>
                      <a:pt x="470959" y="50800"/>
                    </a:cubicBezTo>
                    <a:cubicBezTo>
                      <a:pt x="446862" y="32058"/>
                      <a:pt x="394759" y="0"/>
                      <a:pt x="394759" y="0"/>
                    </a:cubicBezTo>
                    <a:cubicBezTo>
                      <a:pt x="377826" y="4233"/>
                      <a:pt x="359571" y="4894"/>
                      <a:pt x="343959" y="12700"/>
                    </a:cubicBezTo>
                    <a:cubicBezTo>
                      <a:pt x="316655" y="26352"/>
                      <a:pt x="267759" y="63500"/>
                      <a:pt x="267759" y="63500"/>
                    </a:cubicBezTo>
                  </a:path>
                </a:pathLst>
              </a:cu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/>
              </a:p>
            </p:txBody>
          </p:sp>
        </p:grpSp>
        <p:sp>
          <p:nvSpPr>
            <p:cNvPr id="51" name="Текстово поле 50">
              <a:hlinkClick r:id="rId3" action="ppaction://hlinksldjump"/>
            </p:cNvPr>
            <p:cNvSpPr txBox="1"/>
            <p:nvPr/>
          </p:nvSpPr>
          <p:spPr>
            <a:xfrm>
              <a:off x="6245921" y="1974454"/>
              <a:ext cx="29042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hlinkClick r:id="rId4" action="ppaction://hlinksldjump"/>
                </a:rPr>
                <a:t>2</a:t>
              </a:r>
              <a:endParaRPr lang="bg-BG" dirty="0"/>
            </a:p>
          </p:txBody>
        </p:sp>
      </p:grpSp>
      <p:sp>
        <p:nvSpPr>
          <p:cNvPr id="52" name="Текстово поле 51"/>
          <p:cNvSpPr txBox="1"/>
          <p:nvPr/>
        </p:nvSpPr>
        <p:spPr>
          <a:xfrm>
            <a:off x="4225587" y="2823494"/>
            <a:ext cx="29774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hlinkClick r:id="rId5" action="ppaction://hlinksldjump"/>
              </a:rPr>
              <a:t>3</a:t>
            </a:r>
            <a:endParaRPr lang="bg-BG" dirty="0"/>
          </a:p>
        </p:txBody>
      </p:sp>
      <p:sp>
        <p:nvSpPr>
          <p:cNvPr id="53" name="Текстово поле 52">
            <a:hlinkClick r:id="rId2" action="ppaction://hlinksldjump"/>
          </p:cNvPr>
          <p:cNvSpPr txBox="1"/>
          <p:nvPr/>
        </p:nvSpPr>
        <p:spPr>
          <a:xfrm>
            <a:off x="5614278" y="2884528"/>
            <a:ext cx="29774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hlinkClick r:id="rId6" action="ppaction://hlinksldjump"/>
              </a:rPr>
              <a:t>4</a:t>
            </a:r>
            <a:endParaRPr lang="bg-BG" dirty="0"/>
          </a:p>
        </p:txBody>
      </p:sp>
      <p:sp>
        <p:nvSpPr>
          <p:cNvPr id="54" name="Текстово поле 53"/>
          <p:cNvSpPr txBox="1"/>
          <p:nvPr/>
        </p:nvSpPr>
        <p:spPr>
          <a:xfrm>
            <a:off x="6732064" y="3402821"/>
            <a:ext cx="29774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hlinkClick r:id="rId7" action="ppaction://hlinksldjump"/>
              </a:rPr>
              <a:t>5</a:t>
            </a:r>
            <a:endParaRPr lang="bg-BG" dirty="0"/>
          </a:p>
        </p:txBody>
      </p:sp>
      <p:sp>
        <p:nvSpPr>
          <p:cNvPr id="55" name="Текстово поле 54">
            <a:hlinkClick r:id="rId8" action="ppaction://hlinksldjump"/>
          </p:cNvPr>
          <p:cNvSpPr txBox="1"/>
          <p:nvPr/>
        </p:nvSpPr>
        <p:spPr>
          <a:xfrm>
            <a:off x="3941308" y="4155091"/>
            <a:ext cx="29774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hlinkClick r:id="rId8" action="ppaction://hlinksldjump"/>
              </a:rPr>
              <a:t>6</a:t>
            </a:r>
            <a:endParaRPr lang="bg-BG" dirty="0"/>
          </a:p>
        </p:txBody>
      </p:sp>
      <p:sp>
        <p:nvSpPr>
          <p:cNvPr id="56" name="Текстово поле 55"/>
          <p:cNvSpPr txBox="1"/>
          <p:nvPr/>
        </p:nvSpPr>
        <p:spPr>
          <a:xfrm>
            <a:off x="5363013" y="4318212"/>
            <a:ext cx="29774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hlinkClick r:id="rId9" action="ppaction://hlinksldjump"/>
              </a:rPr>
              <a:t>7</a:t>
            </a:r>
            <a:endParaRPr lang="bg-BG" dirty="0"/>
          </a:p>
        </p:txBody>
      </p:sp>
      <p:sp>
        <p:nvSpPr>
          <p:cNvPr id="57" name="Текстово поле 56"/>
          <p:cNvSpPr txBox="1"/>
          <p:nvPr/>
        </p:nvSpPr>
        <p:spPr>
          <a:xfrm>
            <a:off x="7352851" y="4154963"/>
            <a:ext cx="29774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hlinkClick r:id="rId10" action="ppaction://hlinksldjump"/>
              </a:rPr>
              <a:t>8</a:t>
            </a:r>
            <a:endParaRPr lang="bg-BG" dirty="0"/>
          </a:p>
        </p:txBody>
      </p:sp>
      <p:sp>
        <p:nvSpPr>
          <p:cNvPr id="58" name="Текстово поле 57">
            <a:hlinkClick r:id="rId4" action="ppaction://hlinksldjump"/>
          </p:cNvPr>
          <p:cNvSpPr txBox="1"/>
          <p:nvPr/>
        </p:nvSpPr>
        <p:spPr>
          <a:xfrm>
            <a:off x="3869185" y="5479931"/>
            <a:ext cx="29774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hlinkClick r:id="rId11" action="ppaction://hlinksldjump"/>
              </a:rPr>
              <a:t>9</a:t>
            </a:r>
            <a:endParaRPr lang="bg-BG" dirty="0"/>
          </a:p>
        </p:txBody>
      </p:sp>
      <p:grpSp>
        <p:nvGrpSpPr>
          <p:cNvPr id="62" name="Групиране 61"/>
          <p:cNvGrpSpPr/>
          <p:nvPr/>
        </p:nvGrpSpPr>
        <p:grpSpPr>
          <a:xfrm>
            <a:off x="5864953" y="5083572"/>
            <a:ext cx="583652" cy="638175"/>
            <a:chOff x="5864953" y="5083572"/>
            <a:chExt cx="583652" cy="638175"/>
          </a:xfrm>
        </p:grpSpPr>
        <p:grpSp>
          <p:nvGrpSpPr>
            <p:cNvPr id="46" name="Групиране 45"/>
            <p:cNvGrpSpPr/>
            <p:nvPr/>
          </p:nvGrpSpPr>
          <p:grpSpPr>
            <a:xfrm>
              <a:off x="5889805" y="5083572"/>
              <a:ext cx="558800" cy="638175"/>
              <a:chOff x="5889805" y="5083572"/>
              <a:chExt cx="558800" cy="638175"/>
            </a:xfrm>
          </p:grpSpPr>
          <p:sp>
            <p:nvSpPr>
              <p:cNvPr id="12" name="Куб 11"/>
              <p:cNvSpPr/>
              <p:nvPr/>
            </p:nvSpPr>
            <p:spPr>
              <a:xfrm>
                <a:off x="5889805" y="5213747"/>
                <a:ext cx="558800" cy="50800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/>
              </a:p>
            </p:txBody>
          </p:sp>
          <p:sp>
            <p:nvSpPr>
              <p:cNvPr id="25" name="Свободна форма 24"/>
              <p:cNvSpPr/>
              <p:nvPr/>
            </p:nvSpPr>
            <p:spPr>
              <a:xfrm>
                <a:off x="5914674" y="5083572"/>
                <a:ext cx="509063" cy="393700"/>
              </a:xfrm>
              <a:custGeom>
                <a:avLst/>
                <a:gdLst>
                  <a:gd name="connsiteX0" fmla="*/ 229659 w 509063"/>
                  <a:gd name="connsiteY0" fmla="*/ 127000 h 393700"/>
                  <a:gd name="connsiteX1" fmla="*/ 166159 w 509063"/>
                  <a:gd name="connsiteY1" fmla="*/ 139700 h 393700"/>
                  <a:gd name="connsiteX2" fmla="*/ 128059 w 509063"/>
                  <a:gd name="connsiteY2" fmla="*/ 114300 h 393700"/>
                  <a:gd name="connsiteX3" fmla="*/ 89959 w 509063"/>
                  <a:gd name="connsiteY3" fmla="*/ 101600 h 393700"/>
                  <a:gd name="connsiteX4" fmla="*/ 51859 w 509063"/>
                  <a:gd name="connsiteY4" fmla="*/ 25400 h 393700"/>
                  <a:gd name="connsiteX5" fmla="*/ 102659 w 509063"/>
                  <a:gd name="connsiteY5" fmla="*/ 12700 h 393700"/>
                  <a:gd name="connsiteX6" fmla="*/ 140759 w 509063"/>
                  <a:gd name="connsiteY6" fmla="*/ 0 h 393700"/>
                  <a:gd name="connsiteX7" fmla="*/ 191559 w 509063"/>
                  <a:gd name="connsiteY7" fmla="*/ 12700 h 393700"/>
                  <a:gd name="connsiteX8" fmla="*/ 216959 w 509063"/>
                  <a:gd name="connsiteY8" fmla="*/ 88900 h 393700"/>
                  <a:gd name="connsiteX9" fmla="*/ 242359 w 509063"/>
                  <a:gd name="connsiteY9" fmla="*/ 50800 h 393700"/>
                  <a:gd name="connsiteX10" fmla="*/ 343959 w 509063"/>
                  <a:gd name="connsiteY10" fmla="*/ 50800 h 393700"/>
                  <a:gd name="connsiteX11" fmla="*/ 216959 w 509063"/>
                  <a:gd name="connsiteY11" fmla="*/ 139700 h 393700"/>
                  <a:gd name="connsiteX12" fmla="*/ 191559 w 509063"/>
                  <a:gd name="connsiteY12" fmla="*/ 177800 h 393700"/>
                  <a:gd name="connsiteX13" fmla="*/ 128059 w 509063"/>
                  <a:gd name="connsiteY13" fmla="*/ 190500 h 393700"/>
                  <a:gd name="connsiteX14" fmla="*/ 89959 w 509063"/>
                  <a:gd name="connsiteY14" fmla="*/ 203200 h 393700"/>
                  <a:gd name="connsiteX15" fmla="*/ 39159 w 509063"/>
                  <a:gd name="connsiteY15" fmla="*/ 215900 h 393700"/>
                  <a:gd name="connsiteX16" fmla="*/ 26459 w 509063"/>
                  <a:gd name="connsiteY16" fmla="*/ 292100 h 393700"/>
                  <a:gd name="connsiteX17" fmla="*/ 51859 w 509063"/>
                  <a:gd name="connsiteY17" fmla="*/ 317500 h 393700"/>
                  <a:gd name="connsiteX18" fmla="*/ 64559 w 509063"/>
                  <a:gd name="connsiteY18" fmla="*/ 279400 h 393700"/>
                  <a:gd name="connsiteX19" fmla="*/ 140759 w 509063"/>
                  <a:gd name="connsiteY19" fmla="*/ 241300 h 393700"/>
                  <a:gd name="connsiteX20" fmla="*/ 153459 w 509063"/>
                  <a:gd name="connsiteY20" fmla="*/ 203200 h 393700"/>
                  <a:gd name="connsiteX21" fmla="*/ 229659 w 509063"/>
                  <a:gd name="connsiteY21" fmla="*/ 203200 h 393700"/>
                  <a:gd name="connsiteX22" fmla="*/ 293159 w 509063"/>
                  <a:gd name="connsiteY22" fmla="*/ 228600 h 393700"/>
                  <a:gd name="connsiteX23" fmla="*/ 305859 w 509063"/>
                  <a:gd name="connsiteY23" fmla="*/ 304800 h 393700"/>
                  <a:gd name="connsiteX24" fmla="*/ 343959 w 509063"/>
                  <a:gd name="connsiteY24" fmla="*/ 330200 h 393700"/>
                  <a:gd name="connsiteX25" fmla="*/ 394759 w 509063"/>
                  <a:gd name="connsiteY25" fmla="*/ 342900 h 393700"/>
                  <a:gd name="connsiteX26" fmla="*/ 432859 w 509063"/>
                  <a:gd name="connsiteY26" fmla="*/ 355600 h 393700"/>
                  <a:gd name="connsiteX27" fmla="*/ 445559 w 509063"/>
                  <a:gd name="connsiteY27" fmla="*/ 393700 h 393700"/>
                  <a:gd name="connsiteX28" fmla="*/ 420159 w 509063"/>
                  <a:gd name="connsiteY28" fmla="*/ 355600 h 393700"/>
                  <a:gd name="connsiteX29" fmla="*/ 343959 w 509063"/>
                  <a:gd name="connsiteY29" fmla="*/ 304800 h 393700"/>
                  <a:gd name="connsiteX30" fmla="*/ 255059 w 509063"/>
                  <a:gd name="connsiteY30" fmla="*/ 215900 h 393700"/>
                  <a:gd name="connsiteX31" fmla="*/ 216959 w 509063"/>
                  <a:gd name="connsiteY31" fmla="*/ 190500 h 393700"/>
                  <a:gd name="connsiteX32" fmla="*/ 420159 w 509063"/>
                  <a:gd name="connsiteY32" fmla="*/ 152400 h 393700"/>
                  <a:gd name="connsiteX33" fmla="*/ 496359 w 509063"/>
                  <a:gd name="connsiteY33" fmla="*/ 127000 h 393700"/>
                  <a:gd name="connsiteX34" fmla="*/ 470959 w 509063"/>
                  <a:gd name="connsiteY34" fmla="*/ 50800 h 393700"/>
                  <a:gd name="connsiteX35" fmla="*/ 394759 w 509063"/>
                  <a:gd name="connsiteY35" fmla="*/ 0 h 393700"/>
                  <a:gd name="connsiteX36" fmla="*/ 343959 w 509063"/>
                  <a:gd name="connsiteY36" fmla="*/ 12700 h 393700"/>
                  <a:gd name="connsiteX37" fmla="*/ 267759 w 509063"/>
                  <a:gd name="connsiteY37" fmla="*/ 63500 h 393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509063" h="393700">
                    <a:moveTo>
                      <a:pt x="229659" y="127000"/>
                    </a:moveTo>
                    <a:cubicBezTo>
                      <a:pt x="208492" y="131233"/>
                      <a:pt x="187578" y="142377"/>
                      <a:pt x="166159" y="139700"/>
                    </a:cubicBezTo>
                    <a:cubicBezTo>
                      <a:pt x="151013" y="137807"/>
                      <a:pt x="141711" y="121126"/>
                      <a:pt x="128059" y="114300"/>
                    </a:cubicBezTo>
                    <a:cubicBezTo>
                      <a:pt x="116085" y="108313"/>
                      <a:pt x="102659" y="105833"/>
                      <a:pt x="89959" y="101600"/>
                    </a:cubicBezTo>
                    <a:cubicBezTo>
                      <a:pt x="87696" y="98206"/>
                      <a:pt x="42580" y="37772"/>
                      <a:pt x="51859" y="25400"/>
                    </a:cubicBezTo>
                    <a:cubicBezTo>
                      <a:pt x="62332" y="11436"/>
                      <a:pt x="85876" y="17495"/>
                      <a:pt x="102659" y="12700"/>
                    </a:cubicBezTo>
                    <a:cubicBezTo>
                      <a:pt x="115531" y="9022"/>
                      <a:pt x="128059" y="4233"/>
                      <a:pt x="140759" y="0"/>
                    </a:cubicBezTo>
                    <a:cubicBezTo>
                      <a:pt x="157692" y="4233"/>
                      <a:pt x="180200" y="-552"/>
                      <a:pt x="191559" y="12700"/>
                    </a:cubicBezTo>
                    <a:cubicBezTo>
                      <a:pt x="208983" y="33028"/>
                      <a:pt x="216959" y="88900"/>
                      <a:pt x="216959" y="88900"/>
                    </a:cubicBezTo>
                    <a:cubicBezTo>
                      <a:pt x="225426" y="76200"/>
                      <a:pt x="230440" y="60335"/>
                      <a:pt x="242359" y="50800"/>
                    </a:cubicBezTo>
                    <a:cubicBezTo>
                      <a:pt x="273601" y="25807"/>
                      <a:pt x="311411" y="44290"/>
                      <a:pt x="343959" y="50800"/>
                    </a:cubicBezTo>
                    <a:cubicBezTo>
                      <a:pt x="320747" y="190074"/>
                      <a:pt x="363119" y="86551"/>
                      <a:pt x="216959" y="139700"/>
                    </a:cubicBezTo>
                    <a:cubicBezTo>
                      <a:pt x="202614" y="144916"/>
                      <a:pt x="204811" y="170227"/>
                      <a:pt x="191559" y="177800"/>
                    </a:cubicBezTo>
                    <a:cubicBezTo>
                      <a:pt x="172817" y="188510"/>
                      <a:pt x="149000" y="185265"/>
                      <a:pt x="128059" y="190500"/>
                    </a:cubicBezTo>
                    <a:cubicBezTo>
                      <a:pt x="115072" y="193747"/>
                      <a:pt x="102831" y="199522"/>
                      <a:pt x="89959" y="203200"/>
                    </a:cubicBezTo>
                    <a:cubicBezTo>
                      <a:pt x="73176" y="207995"/>
                      <a:pt x="56092" y="211667"/>
                      <a:pt x="39159" y="215900"/>
                    </a:cubicBezTo>
                    <a:cubicBezTo>
                      <a:pt x="34926" y="241300"/>
                      <a:pt x="34602" y="267671"/>
                      <a:pt x="26459" y="292100"/>
                    </a:cubicBezTo>
                    <a:cubicBezTo>
                      <a:pt x="10513" y="339939"/>
                      <a:pt x="-35631" y="339373"/>
                      <a:pt x="51859" y="317500"/>
                    </a:cubicBezTo>
                    <a:cubicBezTo>
                      <a:pt x="56092" y="304800"/>
                      <a:pt x="56196" y="289853"/>
                      <a:pt x="64559" y="279400"/>
                    </a:cubicBezTo>
                    <a:cubicBezTo>
                      <a:pt x="82464" y="257019"/>
                      <a:pt x="115660" y="249666"/>
                      <a:pt x="140759" y="241300"/>
                    </a:cubicBezTo>
                    <a:cubicBezTo>
                      <a:pt x="144992" y="228600"/>
                      <a:pt x="143993" y="212666"/>
                      <a:pt x="153459" y="203200"/>
                    </a:cubicBezTo>
                    <a:cubicBezTo>
                      <a:pt x="178089" y="178570"/>
                      <a:pt x="205029" y="193964"/>
                      <a:pt x="229659" y="203200"/>
                    </a:cubicBezTo>
                    <a:cubicBezTo>
                      <a:pt x="251005" y="211205"/>
                      <a:pt x="271992" y="220133"/>
                      <a:pt x="293159" y="228600"/>
                    </a:cubicBezTo>
                    <a:cubicBezTo>
                      <a:pt x="297392" y="254000"/>
                      <a:pt x="294343" y="281768"/>
                      <a:pt x="305859" y="304800"/>
                    </a:cubicBezTo>
                    <a:cubicBezTo>
                      <a:pt x="312685" y="318452"/>
                      <a:pt x="329930" y="324187"/>
                      <a:pt x="343959" y="330200"/>
                    </a:cubicBezTo>
                    <a:cubicBezTo>
                      <a:pt x="360002" y="337076"/>
                      <a:pt x="377976" y="338105"/>
                      <a:pt x="394759" y="342900"/>
                    </a:cubicBezTo>
                    <a:cubicBezTo>
                      <a:pt x="407631" y="346578"/>
                      <a:pt x="420159" y="351367"/>
                      <a:pt x="432859" y="355600"/>
                    </a:cubicBezTo>
                    <a:cubicBezTo>
                      <a:pt x="437092" y="368300"/>
                      <a:pt x="458946" y="393700"/>
                      <a:pt x="445559" y="393700"/>
                    </a:cubicBezTo>
                    <a:cubicBezTo>
                      <a:pt x="430295" y="393700"/>
                      <a:pt x="431646" y="365651"/>
                      <a:pt x="420159" y="355600"/>
                    </a:cubicBezTo>
                    <a:cubicBezTo>
                      <a:pt x="397185" y="335498"/>
                      <a:pt x="343959" y="304800"/>
                      <a:pt x="343959" y="304800"/>
                    </a:cubicBezTo>
                    <a:cubicBezTo>
                      <a:pt x="321606" y="237740"/>
                      <a:pt x="342398" y="274126"/>
                      <a:pt x="255059" y="215900"/>
                    </a:cubicBezTo>
                    <a:lnTo>
                      <a:pt x="216959" y="190500"/>
                    </a:lnTo>
                    <a:cubicBezTo>
                      <a:pt x="308921" y="129192"/>
                      <a:pt x="211143" y="185403"/>
                      <a:pt x="420159" y="152400"/>
                    </a:cubicBezTo>
                    <a:cubicBezTo>
                      <a:pt x="446605" y="148224"/>
                      <a:pt x="496359" y="127000"/>
                      <a:pt x="496359" y="127000"/>
                    </a:cubicBezTo>
                    <a:cubicBezTo>
                      <a:pt x="512653" y="78118"/>
                      <a:pt x="521323" y="89972"/>
                      <a:pt x="470959" y="50800"/>
                    </a:cubicBezTo>
                    <a:cubicBezTo>
                      <a:pt x="446862" y="32058"/>
                      <a:pt x="394759" y="0"/>
                      <a:pt x="394759" y="0"/>
                    </a:cubicBezTo>
                    <a:cubicBezTo>
                      <a:pt x="377826" y="4233"/>
                      <a:pt x="359571" y="4894"/>
                      <a:pt x="343959" y="12700"/>
                    </a:cubicBezTo>
                    <a:cubicBezTo>
                      <a:pt x="316655" y="26352"/>
                      <a:pt x="267759" y="63500"/>
                      <a:pt x="267759" y="63500"/>
                    </a:cubicBezTo>
                  </a:path>
                </a:pathLst>
              </a:cu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/>
              </a:p>
            </p:txBody>
          </p:sp>
        </p:grpSp>
        <p:sp>
          <p:nvSpPr>
            <p:cNvPr id="59" name="Текстово поле 58"/>
            <p:cNvSpPr txBox="1"/>
            <p:nvPr/>
          </p:nvSpPr>
          <p:spPr>
            <a:xfrm>
              <a:off x="5864953" y="5335580"/>
              <a:ext cx="46891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hlinkClick r:id="rId3" action="ppaction://hlinksldjump"/>
                </a:rPr>
                <a:t>10</a:t>
              </a:r>
              <a:endParaRPr lang="bg-BG" dirty="0"/>
            </a:p>
          </p:txBody>
        </p:sp>
      </p:grpSp>
      <p:sp>
        <p:nvSpPr>
          <p:cNvPr id="60" name="Текстово поле 59"/>
          <p:cNvSpPr txBox="1"/>
          <p:nvPr/>
        </p:nvSpPr>
        <p:spPr>
          <a:xfrm>
            <a:off x="7528390" y="5383929"/>
            <a:ext cx="46891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hlinkClick r:id="rId12" action="ppaction://hlinksldjump"/>
              </a:rPr>
              <a:t>11</a:t>
            </a:r>
            <a:endParaRPr lang="bg-BG" dirty="0"/>
          </a:p>
        </p:txBody>
      </p:sp>
      <p:sp>
        <p:nvSpPr>
          <p:cNvPr id="20" name="Облаковидно изнесено означение 19"/>
          <p:cNvSpPr/>
          <p:nvPr/>
        </p:nvSpPr>
        <p:spPr>
          <a:xfrm>
            <a:off x="8599096" y="2175032"/>
            <a:ext cx="2063362" cy="1650466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dirty="0"/>
              <a:t>Избери една коледна играчка</a:t>
            </a:r>
          </a:p>
        </p:txBody>
      </p:sp>
      <p:sp>
        <p:nvSpPr>
          <p:cNvPr id="64" name="Текстово поле 63">
            <a:hlinkClick r:id="rId13" action="ppaction://hlinksldjump"/>
            <a:extLst>
              <a:ext uri="{FF2B5EF4-FFF2-40B4-BE49-F238E27FC236}">
                <a16:creationId xmlns:a16="http://schemas.microsoft.com/office/drawing/2014/main" id="{971B705B-A25E-4AA4-B90B-A1A49078DFD1}"/>
              </a:ext>
            </a:extLst>
          </p:cNvPr>
          <p:cNvSpPr txBox="1"/>
          <p:nvPr/>
        </p:nvSpPr>
        <p:spPr>
          <a:xfrm>
            <a:off x="8265124" y="5687522"/>
            <a:ext cx="43601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g-BG" dirty="0">
                <a:solidFill>
                  <a:srgbClr val="00B050"/>
                </a:solidFill>
              </a:rPr>
              <a:t>12</a:t>
            </a:r>
          </a:p>
        </p:txBody>
      </p:sp>
      <p:sp>
        <p:nvSpPr>
          <p:cNvPr id="65" name="Правоъгълник 64">
            <a:extLst>
              <a:ext uri="{FF2B5EF4-FFF2-40B4-BE49-F238E27FC236}">
                <a16:creationId xmlns:a16="http://schemas.microsoft.com/office/drawing/2014/main" id="{0C06FA40-2C16-49D2-9430-977F517FFD68}"/>
              </a:ext>
            </a:extLst>
          </p:cNvPr>
          <p:cNvSpPr/>
          <p:nvPr/>
        </p:nvSpPr>
        <p:spPr>
          <a:xfrm>
            <a:off x="6665076" y="411873"/>
            <a:ext cx="522499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300" endPos="45500" dir="5400000" sy="-100000" algn="bl" rotWithShape="0"/>
                </a:effectLst>
              </a:rPr>
              <a:t>ПРАЗНИЦИ</a:t>
            </a:r>
            <a:endParaRPr lang="bg-BG" sz="8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71" name="Картина 70">
            <a:extLst>
              <a:ext uri="{FF2B5EF4-FFF2-40B4-BE49-F238E27FC236}">
                <a16:creationId xmlns:a16="http://schemas.microsoft.com/office/drawing/2014/main" id="{99B7DEF7-C278-48AF-BE82-AFF68C04C2F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1181" b="99653" l="23704" r="932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8683" flipH="1">
            <a:off x="9893104" y="3276371"/>
            <a:ext cx="1844798" cy="245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01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наляво 3">
            <a:hlinkClick r:id="rId2" action="ppaction://hlinksldjump"/>
          </p:cNvPr>
          <p:cNvSpPr/>
          <p:nvPr/>
        </p:nvSpPr>
        <p:spPr>
          <a:xfrm flipH="1">
            <a:off x="10002541" y="5505628"/>
            <a:ext cx="1386840" cy="45910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/>
              <a:t> </a:t>
            </a:r>
          </a:p>
        </p:txBody>
      </p:sp>
      <p:sp>
        <p:nvSpPr>
          <p:cNvPr id="6" name="Правоъгълник 5">
            <a:extLst>
              <a:ext uri="{FF2B5EF4-FFF2-40B4-BE49-F238E27FC236}">
                <a16:creationId xmlns:a16="http://schemas.microsoft.com/office/drawing/2014/main" id="{A87E936A-179D-430C-B912-5428C7D9ACB0}"/>
              </a:ext>
            </a:extLst>
          </p:cNvPr>
          <p:cNvSpPr/>
          <p:nvPr/>
        </p:nvSpPr>
        <p:spPr>
          <a:xfrm>
            <a:off x="5366328" y="1122819"/>
            <a:ext cx="602305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Коренът на уравнението</a:t>
            </a:r>
          </a:p>
          <a:p>
            <a:r>
              <a:rPr lang="bg-BG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(х – 3)(х + 3)=(х – 1)</a:t>
            </a:r>
            <a:r>
              <a:rPr lang="bg-BG" sz="4000" baseline="30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 </a:t>
            </a:r>
            <a:r>
              <a:rPr lang="bg-BG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+ 5</a:t>
            </a:r>
            <a:r>
              <a:rPr lang="ru-RU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bg-BG" sz="4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Текстово поле 6">
            <a:extLst>
              <a:ext uri="{FF2B5EF4-FFF2-40B4-BE49-F238E27FC236}">
                <a16:creationId xmlns:a16="http://schemas.microsoft.com/office/drawing/2014/main" id="{AA545646-EEE4-4EF1-988A-10A98746321C}"/>
              </a:ext>
            </a:extLst>
          </p:cNvPr>
          <p:cNvSpPr txBox="1"/>
          <p:nvPr/>
        </p:nvSpPr>
        <p:spPr>
          <a:xfrm>
            <a:off x="7435793" y="3886170"/>
            <a:ext cx="19825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44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 = 7,5</a:t>
            </a:r>
          </a:p>
        </p:txBody>
      </p:sp>
      <p:pic>
        <p:nvPicPr>
          <p:cNvPr id="13" name="Картина 12">
            <a:extLst>
              <a:ext uri="{FF2B5EF4-FFF2-40B4-BE49-F238E27FC236}">
                <a16:creationId xmlns:a16="http://schemas.microsoft.com/office/drawing/2014/main" id="{6AA27D63-BCAC-4C41-B05F-3B9AFCF794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0094"/>
          <a:stretch/>
        </p:blipFill>
        <p:spPr>
          <a:xfrm>
            <a:off x="0" y="0"/>
            <a:ext cx="4606290" cy="626554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57116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наляво 3">
            <a:hlinkClick r:id="rId2" action="ppaction://hlinksldjump"/>
          </p:cNvPr>
          <p:cNvSpPr/>
          <p:nvPr/>
        </p:nvSpPr>
        <p:spPr>
          <a:xfrm>
            <a:off x="365760" y="5806440"/>
            <a:ext cx="1386840" cy="45910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авоъгълник 5">
                <a:extLst>
                  <a:ext uri="{FF2B5EF4-FFF2-40B4-BE49-F238E27FC236}">
                    <a16:creationId xmlns:a16="http://schemas.microsoft.com/office/drawing/2014/main" id="{58FFC521-E564-4A38-9805-DBF074141BC0}"/>
                  </a:ext>
                </a:extLst>
              </p:cNvPr>
              <p:cNvSpPr/>
              <p:nvPr/>
            </p:nvSpPr>
            <p:spPr>
              <a:xfrm>
                <a:off x="251460" y="1318918"/>
                <a:ext cx="5619750" cy="26161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4400" dirty="0">
                    <a:solidFill>
                      <a:srgbClr val="000000"/>
                    </a:solidFill>
                    <a:latin typeface="Trebuchet MS" panose="020B0603020202020204" pitchFamily="34" charset="0"/>
                  </a:rPr>
                  <a:t> </a:t>
                </a:r>
                <a:r>
                  <a:rPr lang="ru-RU" sz="3200" dirty="0">
                    <a:solidFill>
                      <a:srgbClr val="E20404"/>
                    </a:solidFill>
                    <a:latin typeface="Trebuchet MS" panose="020B0603020202020204" pitchFamily="34" charset="0"/>
                  </a:rPr>
                  <a:t>Корените на </a:t>
                </a:r>
                <a:r>
                  <a:rPr lang="ru-RU" sz="3200" dirty="0" err="1">
                    <a:solidFill>
                      <a:srgbClr val="E20404"/>
                    </a:solidFill>
                    <a:latin typeface="Trebuchet MS" panose="020B0603020202020204" pitchFamily="34" charset="0"/>
                  </a:rPr>
                  <a:t>уравнението</a:t>
                </a:r>
                <a:endParaRPr lang="ru-RU" sz="3200" dirty="0">
                  <a:solidFill>
                    <a:srgbClr val="E20404"/>
                  </a:solidFill>
                  <a:latin typeface="Trebuchet MS" panose="020B0603020202020204" pitchFamily="34" charset="0"/>
                </a:endParaRPr>
              </a:p>
              <a:p>
                <a:r>
                  <a:rPr lang="ru-RU" sz="3200" dirty="0">
                    <a:solidFill>
                      <a:srgbClr val="E20404"/>
                    </a:solidFill>
                  </a:rPr>
                  <a:t>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3200" i="1" smtClean="0">
                            <a:solidFill>
                              <a:srgbClr val="E2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bg-BG" sz="3200" b="0" i="1" smtClean="0">
                            <a:solidFill>
                              <a:srgbClr val="E20404"/>
                            </a:solidFill>
                            <a:latin typeface="Cambria Math" panose="02040503050406030204" pitchFamily="18" charset="0"/>
                          </a:rPr>
                          <m:t>7у−14</m:t>
                        </m:r>
                      </m:e>
                    </m:d>
                    <m:r>
                      <a:rPr lang="bg-BG" sz="3200" b="0" i="1" smtClean="0">
                        <a:solidFill>
                          <a:srgbClr val="E20404"/>
                        </a:solidFill>
                        <a:latin typeface="Cambria Math" panose="02040503050406030204" pitchFamily="18" charset="0"/>
                      </a:rPr>
                      <m:t>−9=</m:t>
                    </m:r>
                    <m:d>
                      <m:dPr>
                        <m:begChr m:val="|"/>
                        <m:endChr m:val="|"/>
                        <m:ctrlPr>
                          <a:rPr lang="bg-BG" sz="3200" b="0" i="1" smtClean="0">
                            <a:solidFill>
                              <a:srgbClr val="E2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bg-BG" sz="3200" b="0" i="1" smtClean="0">
                            <a:solidFill>
                              <a:srgbClr val="E20404"/>
                            </a:solidFill>
                            <a:latin typeface="Cambria Math" panose="02040503050406030204" pitchFamily="18" charset="0"/>
                          </a:rPr>
                          <m:t>2−у</m:t>
                        </m:r>
                      </m:e>
                    </m:d>
                  </m:oMath>
                </a14:m>
                <a:r>
                  <a:rPr lang="ru-RU" sz="3200" dirty="0">
                    <a:solidFill>
                      <a:srgbClr val="E20404"/>
                    </a:solidFill>
                  </a:rPr>
                  <a:t>  </a:t>
                </a:r>
                <a:r>
                  <a:rPr lang="ru-RU" sz="3200" dirty="0" err="1">
                    <a:solidFill>
                      <a:srgbClr val="E20404"/>
                    </a:solidFill>
                  </a:rPr>
                  <a:t>са</a:t>
                </a:r>
                <a:r>
                  <a:rPr lang="ru-RU" sz="3200" dirty="0">
                    <a:solidFill>
                      <a:srgbClr val="E20404"/>
                    </a:solidFill>
                  </a:rPr>
                  <a:t>:</a:t>
                </a:r>
                <a:br>
                  <a:rPr lang="ru-RU" sz="3200" dirty="0">
                    <a:solidFill>
                      <a:srgbClr val="E20404"/>
                    </a:solidFill>
                  </a:rPr>
                </a:br>
                <a:r>
                  <a:rPr lang="ru-RU" sz="4400" dirty="0"/>
                  <a:t/>
                </a:r>
                <a:br>
                  <a:rPr lang="ru-RU" sz="4400" dirty="0"/>
                </a:br>
                <a:endParaRPr lang="bg-BG" sz="4400" dirty="0"/>
              </a:p>
            </p:txBody>
          </p:sp>
        </mc:Choice>
        <mc:Fallback xmlns="">
          <p:sp>
            <p:nvSpPr>
              <p:cNvPr id="6" name="Правоъгълник 5">
                <a:extLst>
                  <a:ext uri="{FF2B5EF4-FFF2-40B4-BE49-F238E27FC236}">
                    <a16:creationId xmlns:a16="http://schemas.microsoft.com/office/drawing/2014/main" id="{58FFC521-E564-4A38-9805-DBF074141B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" y="1318918"/>
                <a:ext cx="5619750" cy="26161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Картина 6">
            <a:extLst>
              <a:ext uri="{FF2B5EF4-FFF2-40B4-BE49-F238E27FC236}">
                <a16:creationId xmlns:a16="http://schemas.microsoft.com/office/drawing/2014/main" id="{26921720-C662-422D-BD7F-DF1AEA5D08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" y="-2322777"/>
            <a:ext cx="5096698" cy="2322777"/>
          </a:xfrm>
          <a:prstGeom prst="rect">
            <a:avLst/>
          </a:prstGeom>
        </p:spPr>
      </p:pic>
      <p:pic>
        <p:nvPicPr>
          <p:cNvPr id="10" name="Картина 9">
            <a:extLst>
              <a:ext uri="{FF2B5EF4-FFF2-40B4-BE49-F238E27FC236}">
                <a16:creationId xmlns:a16="http://schemas.microsoft.com/office/drawing/2014/main" id="{01B84D2F-1A09-4EBA-84A0-5417FC32BA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63599"/>
            <a:ext cx="5619750" cy="374284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20492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37 0.45139 C -0.07539 0.45972 -0.12435 0.48102 -0.12435 0.49791 C -0.12435 0.51342 -0.07643 0.52477 -0.01237 0.52477 C 0.05156 0.52477 0.1056 0.51342 0.1056 0.49791 C 0.1056 0.48102 0.04961 0.47685 -0.01432 0.48796 C -0.07734 0.50069 -0.12435 0.52176 -0.12435 0.5375 C -0.12435 0.55277 -0.07539 0.56551 -0.01237 0.56551 C 0.05156 0.56551 0.1056 0.55277 0.1056 0.5375 C 0.1056 0.52176 0.04961 0.51759 -0.01341 0.52893 C -0.07734 0.54004 -0.12435 0.56134 -0.12435 0.57662 C -0.12435 0.59375 -0.07539 0.60648 -0.01133 0.60648 C 0.05156 0.60648 0.1056 0.59375 0.1056 0.57662 C 0.1056 0.56273 0.04961 0.55833 -0.01341 0.56852 C -0.07643 0.57963 -0.12435 0.60208 -0.12435 0.61782 C -0.12435 0.6331 -0.07435 0.64606 -0.01133 0.64606 C 0.05365 0.64606 0.1056 0.6331 0.1056 0.61782 C 0.1056 0.60208 0.05065 0.59791 -0.01237 0.60926 C -0.07539 0.62037 -0.12435 0.64166 -0.12435 0.6574 C -0.12435 0.6743 -0.07435 0.68541 -0.01041 0.68541 C 0.05365 0.68541 0.1056 0.67268 0.1056 0.6574 C 0.1056 0.64166 0.05065 0.6375 -0.01237 0.64884 C -0.07539 0.65995 -0.12435 0.68264 -0.12435 0.69699 C -0.12435 0.71227 -0.07344 0.725 -0.01041 0.725 C 0.05365 0.725 0.1056 0.71227 0.1056 0.69699 C 0.1056 0.68264 0.05156 0.6787 -0.01237 0.68842 C -0.07539 0.69953 -0.12435 0.72199 -0.12435 0.73773 C -0.12435 0.75185 -0.07344 0.76574 -0.00937 0.76574 C 0.05469 0.76574 0.1056 0.75301 0.1056 0.73773 C 0.1056 0.72199 0.05156 0.71782 -0.01133 0.72916 C -0.07435 0.74074 -0.12539 0.76157 -0.12435 0.77731 C -0.12344 0.79259 -0.07344 0.80416 -0.00937 0.80416 C 0.05469 0.80416 0.1056 0.7912 0.1056 0.77592 C 0.1056 0.76157 0.05365 0.7574 -0.00937 0.77014 " pathEditMode="relative" rAng="0" ptsTypes="AAAAAAAAA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трелка надясно 6">
            <a:hlinkClick r:id="rId2" action="ppaction://hlinksldjump"/>
          </p:cNvPr>
          <p:cNvSpPr/>
          <p:nvPr/>
        </p:nvSpPr>
        <p:spPr>
          <a:xfrm>
            <a:off x="9525000" y="5547360"/>
            <a:ext cx="1219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graphicFrame>
        <p:nvGraphicFramePr>
          <p:cNvPr id="2" name="Диаграма 1">
            <a:extLst>
              <a:ext uri="{FF2B5EF4-FFF2-40B4-BE49-F238E27FC236}">
                <a16:creationId xmlns:a16="http://schemas.microsoft.com/office/drawing/2014/main" id="{C3417CA3-0E7C-4EF9-BCB2-AE98B09464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9348372"/>
              </p:ext>
            </p:extLst>
          </p:nvPr>
        </p:nvGraphicFramePr>
        <p:xfrm>
          <a:off x="-4124960" y="-141510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id="{A3B8CA19-2ED4-41BA-843F-2B02AA41B0C7}"/>
              </a:ext>
            </a:extLst>
          </p:cNvPr>
          <p:cNvSpPr txBox="1"/>
          <p:nvPr/>
        </p:nvSpPr>
        <p:spPr>
          <a:xfrm>
            <a:off x="10444944" y="-1415101"/>
            <a:ext cx="11513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0,5</a:t>
            </a:r>
            <a:endParaRPr lang="bg-BG" sz="4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70C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Текстово поле 8">
            <a:extLst>
              <a:ext uri="{FF2B5EF4-FFF2-40B4-BE49-F238E27FC236}">
                <a16:creationId xmlns:a16="http://schemas.microsoft.com/office/drawing/2014/main" id="{E4160263-2844-45FB-AE6C-5C2BCBC2BBF5}"/>
              </a:ext>
            </a:extLst>
          </p:cNvPr>
          <p:cNvSpPr txBox="1"/>
          <p:nvPr/>
        </p:nvSpPr>
        <p:spPr>
          <a:xfrm>
            <a:off x="5996929" y="1294232"/>
            <a:ext cx="413767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800" dirty="0">
                <a:solidFill>
                  <a:srgbClr val="E20404"/>
                </a:solidFill>
              </a:rPr>
              <a:t>Сборът от корените на </a:t>
            </a:r>
          </a:p>
          <a:p>
            <a:r>
              <a:rPr lang="bg-BG" sz="2800" dirty="0">
                <a:solidFill>
                  <a:srgbClr val="E20404"/>
                </a:solidFill>
              </a:rPr>
              <a:t>         уравнението</a:t>
            </a:r>
          </a:p>
          <a:p>
            <a:r>
              <a:rPr lang="bg-BG" sz="2800" dirty="0">
                <a:solidFill>
                  <a:srgbClr val="E20404"/>
                </a:solidFill>
              </a:rPr>
              <a:t>  7х( – 2х + 3)(х + 1) = 0   е:</a:t>
            </a:r>
          </a:p>
        </p:txBody>
      </p:sp>
      <p:pic>
        <p:nvPicPr>
          <p:cNvPr id="11" name="Картина 10">
            <a:extLst>
              <a:ext uri="{FF2B5EF4-FFF2-40B4-BE49-F238E27FC236}">
                <a16:creationId xmlns:a16="http://schemas.microsoft.com/office/drawing/2014/main" id="{C9F14817-A206-42B2-B5FA-6A39986FF6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764" y="955451"/>
            <a:ext cx="4767485" cy="3182388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26654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401 0.7287 C -0.29401 0.7294 -0.20287 0.09514 -0.15586 -0.04838 C -0.10873 -0.1919 -0.0793 -0.13264 -0.01133 -0.13264 C 0.0233 -0.13264 0.05494 -0.12408 0.0789 -0.10926 C 0.09648 -0.09884 0.11731 -0.09306 0.13997 -0.09306 C 0.18346 -0.09306 0.22018 -0.11389 0.23424 -0.14329 C 0.23424 -0.14306 0.25 -0.17894 0.25 -0.17871 C 0.25 -0.17894 0.21836 -0.10347 0.21836 -0.10301 C 0.18893 -0.04421 0.14192 -0.02014 0.07578 -0.02014 C 0.04088 -0.02014 0.00781 -0.02917 -0.01823 -0.04514 C -0.03425 -0.05417 -0.05482 -0.06019 -0.07565 -0.06019 C -0.11914 -0.06019 -0.15586 -0.03935 -0.16993 -0.00972 C -0.16993 -0.00949 -0.18529 0.02569 -0.18529 0.02592 C -0.18529 0.02569 -0.29401 0.7287 -0.29401 0.7294 L -0.29401 0.7287 Z " pathEditMode="relative" rAng="0" ptsTypes="AAAAAAAAAAAAA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01" y="-4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о поле 2"/>
          <p:cNvSpPr txBox="1"/>
          <p:nvPr/>
        </p:nvSpPr>
        <p:spPr>
          <a:xfrm>
            <a:off x="792480" y="1093667"/>
            <a:ext cx="60502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0070C0"/>
                </a:solidFill>
              </a:rPr>
              <a:t>Кое от </a:t>
            </a:r>
            <a:r>
              <a:rPr lang="ru-RU" sz="3600" dirty="0" err="1">
                <a:solidFill>
                  <a:srgbClr val="0070C0"/>
                </a:solidFill>
              </a:rPr>
              <a:t>уравненията</a:t>
            </a:r>
            <a:r>
              <a:rPr lang="ru-RU" sz="3600" dirty="0">
                <a:solidFill>
                  <a:srgbClr val="0070C0"/>
                </a:solidFill>
              </a:rPr>
              <a:t>  </a:t>
            </a:r>
          </a:p>
          <a:p>
            <a:r>
              <a:rPr lang="ru-RU" sz="3600" dirty="0">
                <a:solidFill>
                  <a:srgbClr val="0070C0"/>
                </a:solidFill>
              </a:rPr>
              <a:t>        </a:t>
            </a:r>
            <a:r>
              <a:rPr lang="ru-RU" sz="3600" dirty="0" err="1">
                <a:solidFill>
                  <a:srgbClr val="0070C0"/>
                </a:solidFill>
              </a:rPr>
              <a:t>няма</a:t>
            </a:r>
            <a:r>
              <a:rPr lang="ru-RU" sz="3600" dirty="0">
                <a:solidFill>
                  <a:srgbClr val="0070C0"/>
                </a:solidFill>
              </a:rPr>
              <a:t> </a:t>
            </a:r>
            <a:r>
              <a:rPr lang="ru-RU" sz="3600" dirty="0" err="1">
                <a:solidFill>
                  <a:srgbClr val="0070C0"/>
                </a:solidFill>
              </a:rPr>
              <a:t>корен</a:t>
            </a:r>
            <a:endParaRPr lang="ru-RU" sz="3600" dirty="0">
              <a:solidFill>
                <a:srgbClr val="0070C0"/>
              </a:solidFill>
            </a:endParaRPr>
          </a:p>
          <a:p>
            <a:r>
              <a:rPr lang="ru-RU" sz="3600" dirty="0">
                <a:solidFill>
                  <a:srgbClr val="0070C0"/>
                </a:solidFill>
              </a:rPr>
              <a:t>      </a:t>
            </a:r>
            <a:r>
              <a:rPr lang="ru-RU" sz="3600" dirty="0">
                <a:solidFill>
                  <a:srgbClr val="FFC000"/>
                </a:solidFill>
              </a:rPr>
              <a:t>А) 7х = 6х – 1</a:t>
            </a:r>
          </a:p>
          <a:p>
            <a:r>
              <a:rPr lang="ru-RU" sz="3600" dirty="0">
                <a:solidFill>
                  <a:srgbClr val="0070C0"/>
                </a:solidFill>
              </a:rPr>
              <a:t>      </a:t>
            </a:r>
            <a:r>
              <a:rPr lang="ru-RU" sz="3600" dirty="0">
                <a:solidFill>
                  <a:srgbClr val="00B050"/>
                </a:solidFill>
              </a:rPr>
              <a:t>Б) 3х = – 3 х </a:t>
            </a:r>
          </a:p>
          <a:p>
            <a:r>
              <a:rPr lang="ru-RU" sz="3600" dirty="0">
                <a:solidFill>
                  <a:srgbClr val="0070C0"/>
                </a:solidFill>
              </a:rPr>
              <a:t>       </a:t>
            </a:r>
            <a:r>
              <a:rPr lang="ru-RU" sz="3600" dirty="0">
                <a:solidFill>
                  <a:srgbClr val="FF0000"/>
                </a:solidFill>
              </a:rPr>
              <a:t>В) 0х – 3 = 0</a:t>
            </a:r>
          </a:p>
          <a:p>
            <a:r>
              <a:rPr lang="ru-RU" sz="3600" dirty="0">
                <a:solidFill>
                  <a:srgbClr val="0070C0"/>
                </a:solidFill>
              </a:rPr>
              <a:t>       </a:t>
            </a:r>
            <a:r>
              <a:rPr lang="ru-RU" sz="3600" dirty="0">
                <a:solidFill>
                  <a:srgbClr val="DF1798"/>
                </a:solidFill>
              </a:rPr>
              <a:t>Г) 2х + 2 = 2 + 2х ?</a:t>
            </a:r>
            <a:endParaRPr lang="bg-BG" sz="3600" dirty="0">
              <a:solidFill>
                <a:srgbClr val="DF1798"/>
              </a:solidFill>
            </a:endParaRPr>
          </a:p>
        </p:txBody>
      </p:sp>
      <p:sp>
        <p:nvSpPr>
          <p:cNvPr id="4" name="Стрелка наляво 3">
            <a:hlinkClick r:id="rId2" action="ppaction://hlinksldjump"/>
          </p:cNvPr>
          <p:cNvSpPr/>
          <p:nvPr/>
        </p:nvSpPr>
        <p:spPr>
          <a:xfrm>
            <a:off x="365760" y="5806440"/>
            <a:ext cx="1386840" cy="45910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/>
              <a:t> </a:t>
            </a:r>
          </a:p>
        </p:txBody>
      </p:sp>
      <p:sp>
        <p:nvSpPr>
          <p:cNvPr id="5" name="Текстово поле 4"/>
          <p:cNvSpPr txBox="1"/>
          <p:nvPr/>
        </p:nvSpPr>
        <p:spPr>
          <a:xfrm>
            <a:off x="198120" y="-707886"/>
            <a:ext cx="1554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dirty="0">
                <a:solidFill>
                  <a:srgbClr val="0070C0"/>
                </a:solidFill>
              </a:rPr>
              <a:t> </a:t>
            </a:r>
            <a:r>
              <a:rPr lang="bg-BG" sz="4000" dirty="0">
                <a:solidFill>
                  <a:srgbClr val="0070C0"/>
                </a:solidFill>
              </a:rPr>
              <a:t>В)</a:t>
            </a:r>
          </a:p>
        </p:txBody>
      </p:sp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810A396E-A745-4809-9A8C-12EAF4BC9B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5337" y="1316691"/>
            <a:ext cx="5244791" cy="393925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0051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38646 0.08194 L 0.38646 0.08218 C 0.38893 0.07963 0.39153 0.07662 0.39414 0.07477 C 0.3957 0.07338 0.39726 0.07361 0.39883 0.07268 C 0.39948 0.07245 0.40039 0.0713 0.40104 0.07083 C 0.40234 0.07037 0.40377 0.06991 0.40482 0.06898 C 0.40573 0.06852 0.40625 0.06782 0.40716 0.06736 C 0.40911 0.06597 0.41341 0.06366 0.41341 0.06389 C 0.41953 0.06412 0.42578 0.06412 0.43177 0.06551 C 0.43268 0.06574 0.43333 0.0662 0.43398 0.06736 C 0.43502 0.06875 0.4362 0.07083 0.43724 0.07268 C 0.43919 0.07616 0.44036 0.07708 0.44166 0.08194 C 0.44245 0.08426 0.44271 0.08681 0.44336 0.08935 C 0.44401 0.09259 0.44479 0.0956 0.44557 0.09861 C 0.44635 0.10116 0.44726 0.10347 0.44791 0.10602 C 0.45195 0.1213 0.44765 0.10625 0.45026 0.11898 C 0.45091 0.12176 0.45195 0.12407 0.4526 0.12801 C 0.45351 0.1331 0.45403 0.13843 0.45482 0.14468 C 0.45534 0.14768 0.45599 0.15046 0.45638 0.1537 C 0.45677 0.15694 0.45703 0.15995 0.45716 0.16296 C 0.4582 0.17708 0.45807 0.18148 0.45885 0.19768 C 0.45846 0.22431 0.45846 0.25069 0.45794 0.27708 C 0.45781 0.27917 0.45742 0.28079 0.45716 0.28287 C 0.45664 0.28704 0.45612 0.29143 0.4556 0.2956 C 0.45534 0.29745 0.45508 0.29931 0.45482 0.30139 C 0.45456 0.30486 0.45456 0.30856 0.45403 0.31204 C 0.45351 0.3169 0.45247 0.32083 0.45182 0.32523 C 0.4513 0.32708 0.45117 0.3287 0.45091 0.33056 C 0.45052 0.3338 0.44987 0.33681 0.44935 0.33958 C 0.44922 0.34306 0.44896 0.34606 0.44883 0.34861 C 0.44831 0.35116 0.44818 0.3537 0.44791 0.35648 C 0.44778 0.35856 0.44739 0.36042 0.44713 0.36204 C 0.44674 0.36389 0.44609 0.36551 0.44557 0.36759 C 0.44544 0.37014 0.44544 0.37292 0.44492 0.37523 C 0.4444 0.37778 0.44336 0.37963 0.44258 0.38218 C 0.43685 0.40116 0.44622 0.37106 0.43867 0.39514 C 0.43854 0.39768 0.43854 0.40069 0.43776 0.40278 C 0.43724 0.40556 0.43581 0.40741 0.43489 0.40995 C 0.43398 0.4125 0.43346 0.41505 0.43255 0.41736 C 0.42929 0.42616 0.42929 0.42384 0.42578 0.43218 C 0.42474 0.4338 0.42422 0.43611 0.42344 0.4375 C 0.42044 0.44306 0.4181 0.44421 0.41484 0.44884 C 0.40625 0.46088 0.41185 0.45648 0.40338 0.45972 C 0.40039 0.46227 0.39739 0.46597 0.39414 0.46736 L 0.37943 0.47292 L 0.29818 0.47083 C 0.29648 0.47083 0.29505 0.47037 0.29349 0.46875 C 0.29206 0.46782 0.29101 0.46528 0.28958 0.46343 C 0.28854 0.46227 0.28515 0.46042 0.28424 0.45972 C 0.28359 0.45856 0.28268 0.45718 0.28203 0.45579 C 0.28125 0.45532 0.28047 0.45509 0.27969 0.45393 C 0.27838 0.45324 0.27708 0.45208 0.27578 0.45069 C 0.275 0.44954 0.27435 0.44792 0.27344 0.44653 C 0.27135 0.44421 0.26732 0.44143 0.2651 0.43958 C 0.26198 0.42824 0.26536 0.43912 0.25976 0.42639 C 0.25677 0.42014 0.25403 0.41296 0.25117 0.40625 L 0.24896 0.40069 C 0.24844 0.39768 0.24804 0.39444 0.24739 0.39143 C 0.24687 0.38935 0.24557 0.38819 0.24518 0.38611 C 0.24466 0.38403 0.24492 0.38102 0.24427 0.3787 C 0.24375 0.37593 0.24284 0.37361 0.24206 0.3713 C 0.24179 0.36944 0.2414 0.36782 0.24114 0.36551 C 0.23945 0.34167 0.23906 0.33333 0.24049 0.30671 C 0.24062 0.3044 0.24166 0.30324 0.24206 0.30139 C 0.24948 0.26481 0.23737 0.31458 0.24974 0.27523 C 0.25416 0.26134 0.24974 0.27338 0.25416 0.26435 C 0.25742 0.25787 0.2556 0.2588 0.25976 0.25486 C 0.26484 0.25046 0.26068 0.25579 0.2651 0.25116 C 0.26614 0.25046 0.26693 0.24838 0.2681 0.24745 C 0.27109 0.24606 0.27422 0.2463 0.27734 0.24583 C 0.29544 0.23727 0.28802 0.23981 0.29961 0.23681 L 0.35117 0.23819 C 0.35182 0.23866 0.35273 0.23935 0.35338 0.24028 C 0.35547 0.2419 0.35755 0.24398 0.35963 0.24583 C 0.3612 0.24699 0.36276 0.24838 0.36419 0.24954 C 0.37526 0.25995 0.36054 0.24653 0.36966 0.25671 C 0.37213 0.25949 0.37513 0.25995 0.37734 0.26435 C 0.37851 0.2669 0.37969 0.26921 0.38112 0.27014 C 0.38177 0.27268 0.38268 0.27384 0.38333 0.27523 C 0.38698 0.2831 0.38984 0.29028 0.39271 0.29931 C 0.39375 0.30278 0.39453 0.30671 0.3957 0.31042 C 0.39648 0.31273 0.39739 0.31505 0.39791 0.31782 C 0.39909 0.32245 0.40039 0.32731 0.40104 0.33264 C 0.40143 0.33449 0.40156 0.33611 0.40182 0.33796 C 0.40208 0.3412 0.40208 0.34421 0.40247 0.34722 C 0.40299 0.34977 0.40364 0.35231 0.40416 0.35463 C 0.40534 0.3713 0.40443 0.36042 0.40716 0.38611 C 0.40729 0.38843 0.40781 0.39097 0.40794 0.39352 C 0.4082 0.3963 0.40859 0.39954 0.40872 0.40278 C 0.4095 0.41296 0.40976 0.42153 0.41015 0.43218 C 0.41002 0.45926 0.41002 0.48634 0.4095 0.51319 C 0.4095 0.51968 0.4082 0.52268 0.40716 0.52824 C 0.4069 0.52986 0.4069 0.53194 0.40651 0.53356 C 0.40534 0.53866 0.40416 0.54329 0.40338 0.54838 C 0.40299 0.55093 0.40312 0.55324 0.40247 0.55556 C 0.40221 0.55787 0.40143 0.55926 0.40104 0.56134 C 0.40052 0.56435 0.40039 0.56759 0.39948 0.5706 C 0.39857 0.57315 0.39739 0.57523 0.39648 0.57801 C 0.3957 0.57986 0.39544 0.58171 0.39479 0.58356 C 0.39375 0.59537 0.39479 0.58773 0.39088 0.6 C 0.39062 0.60162 0.38997 0.60393 0.38958 0.60579 C 0.38802 0.61018 0.38554 0.61528 0.38333 0.61852 C 0.38229 0.62014 0.38138 0.62083 0.38034 0.62222 C 0.37552 0.6287 0.38073 0.62361 0.37422 0.6294 C 0.37344 0.63009 0.37265 0.63102 0.37187 0.63148 C 0.36979 0.63264 0.36758 0.6331 0.36575 0.63518 C 0.36419 0.63704 0.36276 0.63912 0.3612 0.64074 C 0.35677 0.64444 0.35456 0.64421 0.35039 0.64606 C 0.34935 0.64676 0.34831 0.64768 0.34726 0.64815 C 0.34323 0.64954 0.33919 0.65023 0.33502 0.65185 L 0.32422 0.65556 C 0.3112 0.65486 0.29818 0.65509 0.28515 0.65347 C 0.28411 0.65347 0.28359 0.65069 0.28268 0.65 C 0.28125 0.64861 0.27969 0.64861 0.27812 0.64815 C 0.26745 0.63264 0.28099 0.65139 0.27044 0.63889 C 0.26901 0.63704 0.26784 0.63518 0.26653 0.63333 C 0.26562 0.63194 0.26445 0.63102 0.26354 0.6294 C 0.26211 0.62755 0.26107 0.62569 0.25976 0.62431 C 0.25846 0.62245 0.25716 0.62176 0.25586 0.62037 C 0.25521 0.61852 0.25508 0.61597 0.25416 0.61505 C 0.25195 0.61065 0.24661 0.6037 0.24661 0.60393 C 0.24284 0.59005 0.24804 0.60579 0.24206 0.59653 C 0.23502 0.58518 0.2457 0.59514 0.23815 0.58889 C 0.23607 0.58426 0.23359 0.58009 0.23203 0.57407 C 0.23151 0.57245 0.23086 0.57083 0.23047 0.56875 C 0.22943 0.56412 0.22838 0.55903 0.22734 0.55393 C 0.22695 0.55139 0.22643 0.54861 0.22591 0.54653 L 0.22435 0.5412 C 0.22487 0.52199 0.225 0.50278 0.22591 0.48403 C 0.22604 0.48171 0.22708 0.48009 0.22734 0.47801 C 0.22812 0.475 0.22838 0.47222 0.22903 0.46875 C 0.22943 0.4669 0.23008 0.46528 0.23047 0.46343 C 0.23125 0.46065 0.2319 0.45741 0.23281 0.45393 C 0.23346 0.45231 0.23437 0.45069 0.23502 0.44884 C 0.23568 0.44699 0.2362 0.44468 0.23672 0.44329 C 0.23724 0.44074 0.23737 0.43796 0.23815 0.43565 C 0.23867 0.43403 0.23971 0.4331 0.24049 0.43218 C 0.2431 0.42292 0.24062 0.42893 0.24427 0.42477 C 0.24518 0.42384 0.2457 0.42153 0.24661 0.4213 C 0.24961 0.41921 0.25586 0.41736 0.25586 0.41759 C 0.26445 0.41875 0.27331 0.41921 0.28203 0.4213 C 0.28528 0.42176 0.28568 0.42546 0.28815 0.42824 C 0.28893 0.4294 0.28958 0.42986 0.29036 0.43056 C 0.29114 0.43218 0.29193 0.43449 0.29271 0.43565 C 0.29818 0.44421 0.29193 0.42986 0.29726 0.44143 C 0.30534 0.45833 0.29922 0.44792 0.30429 0.45579 C 0.30508 0.45926 0.3056 0.46273 0.30651 0.46528 C 0.3095 0.47384 0.31068 0.47315 0.31263 0.48194 C 0.31497 0.4912 0.31341 0.49005 0.31575 0.49861 C 0.31679 0.50208 0.31797 0.50463 0.31888 0.50787 C 0.32135 0.51667 0.31979 0.51319 0.32122 0.52268 C 0.32161 0.52523 0.32226 0.52731 0.32265 0.52986 C 0.32461 0.54074 0.322 0.53032 0.325 0.5412 C 0.32786 0.59213 0.32877 0.59143 0.32656 0.65347 C 0.32643 0.65833 0.325 0.66204 0.32422 0.66667 C 0.32396 0.67106 0.32383 0.67523 0.32344 0.67963 C 0.32291 0.68727 0.32278 0.68542 0.32187 0.69236 C 0.32161 0.69491 0.32161 0.69768 0.32122 0.69954 C 0.32057 0.70255 0.31966 0.7044 0.31888 0.70694 C 0.31862 0.70949 0.31849 0.71204 0.3181 0.71458 C 0.31719 0.71991 0.31627 0.72268 0.3151 0.72731 C 0.31341 0.74259 0.31536 0.72731 0.31263 0.74028 C 0.31094 0.74907 0.31159 0.74907 0.30963 0.75694 C 0.30898 0.75949 0.30807 0.76181 0.30742 0.76435 C 0.30651 0.76736 0.30573 0.77037 0.30508 0.77338 C 0.30443 0.77569 0.30403 0.7787 0.30351 0.78079 C 0.30286 0.78287 0.30195 0.78426 0.30117 0.78634 C 0.30065 0.78796 0.30026 0.79028 0.29961 0.79167 C 0.29883 0.79491 0.29831 0.79815 0.29726 0.80116 C 0.29674 0.80278 0.29583 0.8037 0.29505 0.80486 C 0.29479 0.80694 0.29479 0.80903 0.29427 0.81042 C 0.29375 0.81181 0.29271 0.81134 0.29206 0.81227 C 0.29088 0.81389 0.28984 0.81574 0.28893 0.81782 C 0.28724 0.8213 0.28633 0.82731 0.28424 0.82893 C 0.28099 0.83148 0.27982 0.83148 0.27734 0.83634 C 0.27422 0.84236 0.27604 0.8419 0.272 0.8456 C 0.27018 0.84699 0.26836 0.84838 0.26653 0.84907 C 0.26406 0.85069 0.25898 0.85301 0.25898 0.85324 C 0.25794 0.85417 0.2569 0.85648 0.25586 0.85648 C 0.21015 0.8581 0.21875 0.86018 0.19674 0.85301 C 0.19596 0.85231 0.19518 0.85162 0.1944 0.85116 C 0.18763 0.84421 0.19531 0.85069 0.1875 0.84375 C 0.18594 0.84236 0.18281 0.83981 0.18281 0.84028 C 0.17409 0.82431 0.18502 0.84329 0.17669 0.83079 C 0.17552 0.82893 0.17474 0.82685 0.17357 0.82523 C 0.17265 0.82384 0.17148 0.82268 0.17057 0.8213 C 0.16953 0.82037 0.16575 0.81366 0.1651 0.81227 C 0.16445 0.81088 0.16432 0.80833 0.16354 0.80694 C 0.15534 0.78958 0.16432 0.81389 0.15586 0.79375 C 0.15521 0.79236 0.15508 0.78981 0.15443 0.78843 C 0.15377 0.78634 0.15273 0.78472 0.15208 0.78264 C 0.14596 0.76343 0.15377 0.78287 0.14674 0.7662 C 0.14622 0.76296 0.1457 0.75995 0.14518 0.75694 C 0.14492 0.75486 0.14479 0.75301 0.1444 0.75139 C 0.14401 0.74954 0.14349 0.74768 0.14284 0.74583 C 0.14075 0.71759 0.13971 0.7125 0.14206 0.67569 C 0.14245 0.67176 0.1444 0.66991 0.14518 0.66667 C 0.14557 0.66505 0.14804 0.64954 0.14896 0.64606 C 0.14961 0.64421 0.15039 0.64213 0.15143 0.64074 C 0.15221 0.63958 0.15351 0.63958 0.15443 0.63889 C 0.15573 0.63773 0.1569 0.63634 0.15833 0.63518 C 0.16445 0.63588 0.1707 0.63495 0.17669 0.63704 C 0.17825 0.63773 0.17929 0.64097 0.1806 0.64259 C 0.18151 0.64352 0.18255 0.64352 0.18359 0.64421 C 0.18568 0.64815 0.18763 0.65185 0.18971 0.65556 C 0.19049 0.65694 0.19153 0.65741 0.19206 0.65926 C 0.19297 0.66181 0.19297 0.66551 0.19362 0.66852 C 0.19427 0.67153 0.19518 0.67454 0.19596 0.67778 C 0.19778 0.70023 0.19713 0.68866 0.19596 0.73102 C 0.1957 0.74028 0.19518 0.73958 0.19362 0.74768 C 0.1931 0.75093 0.19271 0.75393 0.19206 0.75694 C 0.19114 0.76204 0.18997 0.7669 0.18893 0.77176 C 0.18802 0.77639 0.18672 0.78403 0.18502 0.78843 C 0.18333 0.79329 0.1806 0.79815 0.17825 0.80116 C 0.17669 0.80301 0.17513 0.80486 0.17357 0.80694 C 0.16784 0.81412 0.17578 0.80787 0.16445 0.81574 C 0.16237 0.81736 0.16028 0.81782 0.15833 0.81968 C 0.15625 0.8213 0.15416 0.82384 0.15208 0.82523 C 0.15104 0.82569 0.15 0.82639 0.14896 0.82708 C 0.14518 0.82639 0.14127 0.82708 0.1375 0.82523 C 0.13607 0.82431 0.13502 0.8213 0.13359 0.81968 C 0.13294 0.81875 0.13203 0.81875 0.13138 0.81782 C 0.12864 0.81481 0.12851 0.81366 0.12591 0.81227 C 0.12344 0.81088 0.12083 0.81065 0.11836 0.8088 C 0.10859 0.80069 0.12422 0.81389 0.11367 0.80301 C 0.11263 0.80231 0.11159 0.80185 0.11054 0.80116 C 0.10976 0.80069 0.10898 0.80023 0.10833 0.79931 C 0.10573 0.79676 0.10377 0.79352 0.10143 0.79028 C 0.09935 0.79097 0.097 0.78958 0.09531 0.79167 C 0.09427 0.79329 0.09492 0.79722 0.0944 0.79931 C 0.09414 0.80139 0.09349 0.80301 0.09297 0.80486 L 0.09232 0.81227 L 0.09232 0.8125 L 0.09232 0.81227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94" y="3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о поле 2"/>
          <p:cNvSpPr txBox="1"/>
          <p:nvPr/>
        </p:nvSpPr>
        <p:spPr>
          <a:xfrm>
            <a:off x="6625599" y="1009024"/>
            <a:ext cx="53149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>
                <a:solidFill>
                  <a:srgbClr val="00B050"/>
                </a:solidFill>
              </a:rPr>
              <a:t>Участваш</a:t>
            </a:r>
            <a:r>
              <a:rPr lang="ru-RU" sz="3600" dirty="0">
                <a:solidFill>
                  <a:srgbClr val="00B050"/>
                </a:solidFill>
              </a:rPr>
              <a:t> в </a:t>
            </a:r>
            <a:r>
              <a:rPr lang="ru-RU" sz="3600" dirty="0" err="1">
                <a:solidFill>
                  <a:srgbClr val="00B050"/>
                </a:solidFill>
              </a:rPr>
              <a:t>надбягване</a:t>
            </a:r>
            <a:r>
              <a:rPr lang="ru-RU" sz="3600" dirty="0">
                <a:solidFill>
                  <a:srgbClr val="00B050"/>
                </a:solidFill>
              </a:rPr>
              <a:t>. </a:t>
            </a:r>
            <a:r>
              <a:rPr lang="ru-RU" sz="3600" dirty="0" err="1">
                <a:solidFill>
                  <a:srgbClr val="00B050"/>
                </a:solidFill>
              </a:rPr>
              <a:t>Задминаваш</a:t>
            </a:r>
            <a:r>
              <a:rPr lang="ru-RU" sz="3600" dirty="0">
                <a:solidFill>
                  <a:srgbClr val="00B050"/>
                </a:solidFill>
              </a:rPr>
              <a:t> </a:t>
            </a:r>
            <a:r>
              <a:rPr lang="ru-RU" sz="3600" dirty="0" err="1">
                <a:solidFill>
                  <a:srgbClr val="00B050"/>
                </a:solidFill>
              </a:rPr>
              <a:t>втория</a:t>
            </a:r>
            <a:r>
              <a:rPr lang="ru-RU" sz="3600" dirty="0">
                <a:solidFill>
                  <a:srgbClr val="00B050"/>
                </a:solidFill>
              </a:rPr>
              <a:t> в </a:t>
            </a:r>
            <a:r>
              <a:rPr lang="ru-RU" sz="3600" dirty="0" err="1">
                <a:solidFill>
                  <a:srgbClr val="00B050"/>
                </a:solidFill>
              </a:rPr>
              <a:t>надбягването</a:t>
            </a:r>
            <a:r>
              <a:rPr lang="ru-RU" sz="3600" dirty="0">
                <a:solidFill>
                  <a:srgbClr val="00B050"/>
                </a:solidFill>
              </a:rPr>
              <a:t>. На коя позиция си?</a:t>
            </a:r>
            <a:endParaRPr lang="bg-BG" sz="3600" dirty="0">
              <a:solidFill>
                <a:srgbClr val="00B050"/>
              </a:solidFill>
            </a:endParaRP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78036"/>
            <a:ext cx="2583180" cy="1768485"/>
          </a:xfrm>
          <a:prstGeom prst="rect">
            <a:avLst/>
          </a:prstGeom>
        </p:spPr>
      </p:pic>
      <p:sp>
        <p:nvSpPr>
          <p:cNvPr id="5" name="Бутон: начална страница 4">
            <a:hlinkClick r:id="rId3" action="ppaction://hlinksldjump" highlightClick="1"/>
          </p:cNvPr>
          <p:cNvSpPr/>
          <p:nvPr/>
        </p:nvSpPr>
        <p:spPr>
          <a:xfrm>
            <a:off x="411480" y="5806440"/>
            <a:ext cx="716280" cy="4724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7" name="Текстово поле 6">
            <a:extLst>
              <a:ext uri="{FF2B5EF4-FFF2-40B4-BE49-F238E27FC236}">
                <a16:creationId xmlns:a16="http://schemas.microsoft.com/office/drawing/2014/main" id="{B92B0F62-37F0-4344-8323-05730310DA9D}"/>
              </a:ext>
            </a:extLst>
          </p:cNvPr>
          <p:cNvSpPr txBox="1"/>
          <p:nvPr/>
        </p:nvSpPr>
        <p:spPr>
          <a:xfrm>
            <a:off x="1664595" y="-671216"/>
            <a:ext cx="1340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3200" i="1" dirty="0">
                <a:solidFill>
                  <a:srgbClr val="0070C0"/>
                </a:solidFill>
              </a:rPr>
              <a:t>втора</a:t>
            </a:r>
          </a:p>
        </p:txBody>
      </p:sp>
      <p:pic>
        <p:nvPicPr>
          <p:cNvPr id="9" name="Картина 8">
            <a:extLst>
              <a:ext uri="{FF2B5EF4-FFF2-40B4-BE49-F238E27FC236}">
                <a16:creationId xmlns:a16="http://schemas.microsoft.com/office/drawing/2014/main" id="{975B8926-6057-4ACC-A9B3-DCCD464528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51" y="749319"/>
            <a:ext cx="5844549" cy="409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60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0.01273 L 6.25E-7 0.01296 C 0.00378 0.01018 0.00794 0.00741 0.01198 0.00486 C 0.0138 0.00393 0.01549 0.00393 0.01719 0.00231 C 0.02083 -0.00093 0.03633 -0.02199 0.03997 -0.02361 L 0.04661 -0.02616 C 0.05169 -0.03333 0.05729 -0.0419 0.06276 -0.04699 C 0.06575 -0.04954 0.06914 -0.05 0.07213 -0.05208 C 0.075 -0.05417 0.07734 -0.05857 0.08008 -0.05995 C 0.0845 -0.06204 0.08906 -0.06157 0.09349 -0.0625 C 0.09818 -0.06505 0.10911 -0.0713 0.11354 -0.07292 C 0.11758 -0.07431 0.12161 -0.07454 0.12565 -0.0757 L 0.2569 -0.07014 C 0.27018 -0.06968 0.27956 -0.05995 0.29297 -0.05208 C 0.29792 -0.04931 0.30273 -0.04699 0.30768 -0.04421 C 0.31745 -0.03912 0.32682 -0.03542 0.33581 -0.02616 C 0.34713 -0.01458 0.34206 -0.01389 0.35182 -0.00532 C 0.36497 0.00602 0.35508 -0.00741 0.36784 0.00764 C 0.36979 0.00972 0.37148 0.01273 0.37331 0.01528 C 0.3776 0.02153 0.3776 0.01991 0.38125 0.02824 C 0.38516 0.03704 0.3832 0.03403 0.38529 0.04375 C 0.39661 0.09468 0.37812 0.00694 0.39075 0.06713 C 0.3931 0.11551 0.39336 0.1081 0.39075 0.18079 C 0.38984 0.20347 0.38841 0.19606 0.38529 0.21204 C 0.37943 0.2419 0.39036 0.19815 0.37995 0.23518 C 0.36628 0.2838 0.39036 0.20509 0.36654 0.27407 C 0.36432 0.28032 0.3612 0.29051 0.35846 0.29491 C 0.35651 0.29815 0.35417 0.30023 0.35182 0.30278 C 0.34753 0.30741 0.34284 0.31134 0.33841 0.31574 C 0.33659 0.31736 0.3349 0.31968 0.3332 0.32083 C 0.33177 0.32176 0.33034 0.32245 0.32904 0.32361 C 0.3194 0.33171 0.32825 0.32662 0.31836 0.33102 C 0.30664 0.33055 0.27956 0.33657 0.26484 0.32083 C 0.25872 0.31435 0.25325 0.30509 0.2474 0.29768 C 0.24479 0.29398 0.24219 0.29005 0.23945 0.28704 L 0.23398 0.28194 L 0.22604 0.24051 C 0.22734 0.22847 0.22773 0.21574 0.23008 0.20417 C 0.23138 0.19792 0.23437 0.19352 0.23685 0.18866 C 0.24115 0.17893 0.24401 0.17407 0.25013 0.16782 C 0.25234 0.16597 0.25469 0.16505 0.2569 0.16296 C 0.27096 0.15093 0.24948 0.16574 0.27552 0.15023 C 0.27825 0.14861 0.28086 0.14606 0.28359 0.14491 C 0.30716 0.13565 0.29544 0.14305 0.31432 0.13727 C 0.31888 0.13565 0.32318 0.1338 0.32773 0.13194 C 0.34779 0.1338 0.36797 0.13333 0.38789 0.13727 C 0.39062 0.1375 0.39258 0.14236 0.39466 0.14491 C 0.40729 0.15972 0.40117 0.15602 0.41081 0.16042 C 0.42943 0.18449 0.39805 0.14352 0.41875 0.17315 C 0.42083 0.17593 0.42344 0.17731 0.42539 0.18079 C 0.43073 0.18981 0.4349 0.20069 0.44023 0.20926 C 0.44557 0.21782 0.4513 0.22569 0.45625 0.23518 C 0.46263 0.24768 0.46797 0.25741 0.4737 0.27176 C 0.47982 0.28704 0.47617 0.28218 0.48034 0.3 C 0.48229 0.3088 0.48555 0.31597 0.48828 0.32361 C 0.48932 0.3287 0.49023 0.3338 0.49115 0.33889 C 0.49167 0.34329 0.49167 0.34792 0.49232 0.35185 C 0.49935 0.39282 0.49141 0.33356 0.49635 0.37268 C 0.49557 0.4037 0.49622 0.43542 0.49375 0.4662 C 0.4931 0.47361 0.48854 0.47755 0.48711 0.48426 C 0.48555 0.49074 0.48568 0.49838 0.48437 0.50509 C 0.48307 0.51157 0.48086 0.51736 0.47891 0.52315 C 0.4737 0.54005 0.46302 0.5669 0.45768 0.57755 C 0.45091 0.59051 0.4457 0.60694 0.4375 0.61643 C 0.43529 0.61921 0.43294 0.6213 0.43086 0.6243 C 0.42852 0.62755 0.42656 0.63194 0.42422 0.63472 C 0.39062 0.67616 0.4388 0.6125 0.40937 0.65023 C 0.40755 0.65255 0.40586 0.65579 0.40417 0.6581 C 0.40195 0.66018 0.39661 0.6618 0.39466 0.66319 C 0.38216 0.67245 0.39766 0.66551 0.38125 0.67106 C 0.37682 0.67014 0.372 0.67153 0.36784 0.66829 C 0.36419 0.66551 0.36198 0.64699 0.3612 0.64236 C 0.36172 0.60787 0.36042 0.57292 0.3625 0.53866 C 0.36315 0.52917 0.36719 0.52153 0.36927 0.51273 C 0.3918 0.41412 0.36732 0.5088 0.38672 0.44537 C 0.38867 0.43866 0.38984 0.43125 0.39193 0.42454 C 0.40117 0.39514 0.39544 0.41713 0.40534 0.39352 C 0.40742 0.38866 0.40846 0.38241 0.41081 0.37778 C 0.41888 0.36227 0.42266 0.36134 0.43086 0.34954 C 0.43372 0.34537 0.43581 0.33958 0.4388 0.33657 C 0.4444 0.33079 0.45039 0.32731 0.45625 0.32361 C 0.45885 0.32176 0.46172 0.32083 0.46432 0.31805 C 0.48255 0.30046 0.4668 0.30741 0.48568 0.30278 C 0.49049 0.3 0.49544 0.29699 0.50039 0.29491 C 0.51198 0.28981 0.54935 0.27986 0.5526 0.2794 C 0.5901 0.27338 0.57422 0.27755 0.60078 0.26898 C 0.62083 0.26968 0.64102 0.26921 0.66107 0.27176 C 0.66536 0.27222 0.66745 0.28009 0.67044 0.28472 C 0.67383 0.29005 0.67865 0.29305 0.68112 0.3 C 0.6819 0.30278 0.68268 0.30555 0.68372 0.30787 C 0.68932 0.32037 0.69128 0.32037 0.6957 0.3338 C 0.6974 0.33866 0.69844 0.34444 0.69987 0.34954 C 0.70286 0.35995 0.70612 0.36991 0.70911 0.38055 C 0.71237 0.40208 0.71562 0.42384 0.71862 0.44537 C 0.71914 0.44977 0.72018 0.45417 0.71992 0.45833 C 0.71693 0.52407 0.71328 0.59005 0.70911 0.65532 C 0.70677 0.69329 0.69713 0.72986 0.68516 0.75903 C 0.6819 0.76667 0.67174 0.79352 0.66641 0.80069 C 0.65911 0.81042 0.65143 0.81875 0.64362 0.82662 C 0.63424 0.83611 0.62513 0.84676 0.61549 0.85509 C 0.59987 0.86898 0.58112 0.88009 0.56471 0.88889 C 0.55091 0.89606 0.52318 0.90972 0.52318 0.90995 C 0.5112 0.9081 0.49896 0.90833 0.48711 0.9044 C 0.48542 0.90393 0.48477 0.89954 0.48437 0.89653 C 0.48346 0.88981 0.48346 0.88287 0.48307 0.87593 C 0.48698 0.80764 0.48372 0.77893 0.50169 0.72292 C 0.51602 0.67824 0.54336 0.63241 0.56328 0.60093 C 0.56693 0.59537 0.57148 0.59282 0.57526 0.58796 C 0.58581 0.57477 0.59427 0.5544 0.60612 0.54653 C 0.6194 0.53819 0.61667 0.53889 0.63021 0.53356 C 0.63737 0.53079 0.6444 0.52731 0.65169 0.52569 C 0.66224 0.52384 0.67305 0.52407 0.68372 0.52315 C 0.72578 0.52477 0.77018 0.5 0.8095 0.52847 C 0.82253 0.53773 0.80495 0.61759 0.79883 0.64005 C 0.79141 0.66713 0.77682 0.71505 0.7681 0.74375 C 0.76667 0.74792 0.76536 0.75208 0.76406 0.75671 C 0.75651 0.78333 0.75417 0.79421 0.74531 0.81875 C 0.74154 0.8294 0.73711 0.83935 0.7332 0.85 C 0.72956 0.86018 0.72643 0.8713 0.72253 0.88102 C 0.71445 0.90139 0.70365 0.91829 0.69713 0.94074 C 0.69531 0.94699 0.69414 0.95347 0.6918 0.9588 C 0.69049 0.96227 0.68815 0.96389 0.68646 0.96667 C 0.68503 0.96898 0.68372 0.97176 0.68242 0.97454 C 0.67904 1.00069 0.67747 1.0037 0.68112 1.03657 C 0.68151 1.04028 0.68359 1.04236 0.68516 1.04444 C 0.69023 1.05162 0.69088 1.05162 0.6957 1.05509 C 0.70208 1.05231 0.71289 1.05903 0.71458 1.04722 C 0.7181 1.02083 0.71133 0.99282 0.70794 0.96667 C 0.70651 0.95602 0.70299 0.94722 0.69987 0.93819 C 0.69622 0.92801 0.69232 0.91829 0.68776 0.90972 C 0.68646 0.90694 0.68529 0.90393 0.68372 0.90185 C 0.68255 0.90046 0.68112 0.90023 0.67969 0.8993 C 0.68268 0.91643 0.67865 0.89792 0.68516 0.91227 C 0.68763 0.91782 0.68932 0.92454 0.6918 0.93032 C 0.69297 0.9331 0.69453 0.93518 0.6957 0.93819 C 0.69766 0.94236 0.70013 0.95625 0.70117 0.95116 C 0.70365 0.93912 0.70117 0.92523 0.70117 0.91227 L 0.70117 0.9125 " pathEditMode="relative" rAng="0" ptsTypes="AAAAAAAAAAAAAAAAAA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03" y="4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89 -0.03843 C 0.37786 0.06759 0.43893 0.16018 0.51588 0.16412 C 0.57695 0.17199 0.62695 0.12129 0.62786 0.05787 C 0.62786 -0.0044 0.5789 -0.06389 0.51692 -0.06783 C 0.48593 -0.06783 0.45794 -0.05996 0.43789 -0.03843 C 0.40885 -0.00926 0.39192 0.0375 0.39192 0.0919 C 0.39192 0.12129 0.39687 0.15046 0.40586 0.17592 C 0.42695 0.23055 0.46797 0.26852 0.51484 0.27338 C 0.56992 0.28125 0.61484 0.23541 0.61484 0.18078 C 0.61588 0.12129 0.57096 0.0706 0.51588 0.06273 C 0.48789 0.06273 0.46289 0.0706 0.44388 0.08912 C 0.41888 0.11828 0.40286 0.16412 0.40286 0.20995 C 0.40286 0.23541 0.40794 0.26065 0.41588 0.28611 C 0.43489 0.33194 0.47096 0.3699 0.51393 0.37384 C 0.56393 0.3787 0.6039 0.33588 0.6039 0.28611 C 0.60494 0.23541 0.56484 0.18865 0.51484 0.18565 C 0.48984 0.18078 0.46692 0.18865 0.44987 0.20602 C 0.42695 0.23055 0.41393 0.26852 0.41393 0.31528 C 0.41393 0.33588 0.41797 0.36111 0.42487 0.38264 C 0.44192 0.42453 0.47487 0.45879 0.51289 0.4625 C 0.55794 0.4625 0.59388 0.4294 0.59388 0.38264 C 0.59388 0.33588 0.55885 0.29398 0.51393 0.29004 C 0.49192 0.29004 0.47096 0.29884 0.45586 0.31134 C 0.43489 0.33194 0.42291 0.3699 0.42187 0.40787 C 0.42187 0.4294 0.42695 0.45 0.43294 0.46643 C 0.44791 0.50949 0.47786 0.53865 0.51185 0.53865 C 0.55195 0.54259 0.58489 0.51319 0.58489 0.47129 C 0.58593 0.4294 0.55286 0.39143 0.51289 0.38657 C 0.49297 0.38657 0.47395 0.39143 0.46093 0.40787 C 0.44192 0.42453 0.43086 0.45879 0.43086 0.4919 C 0.43086 0.51319 0.43385 0.52986 0.43984 0.54653 C 0.4539 0.58449 0.47994 0.60995 0.51093 0.61481 C 0.54791 0.61481 0.57695 0.58935 0.57695 0.55139 C 0.57786 0.51319 0.54895 0.47916 0.51185 0.47523 C 0.49388 0.47523 0.47786 0.47916 0.46588 0.4919 C 0.44895 0.50949 0.43893 0.53865 0.43893 0.57176 C 0.43893 0.58935 0.44192 0.60208 0.44687 0.61852 C 0.45885 0.65185 0.48294 0.67315 0.51093 0.67708 C 0.54388 0.68194 0.56992 0.65671 0.56992 0.61852 C 0.56992 0.58935 0.54492 0.55532 0.51185 0.55532 C 0.49492 0.55139 0.47994 0.55903 0.46888 0.56782 C 0.4539 0.58449 0.44492 0.60995 0.44492 0.64004 C 0.44492 0.65671 0.44791 0.66944 0.45286 0.68194 C 0.46393 0.71134 0.48593 0.73264 0.50989 0.73657 C 0.53984 0.74051 0.56393 0.71528 0.56393 0.68588 C 0.56393 0.65185 0.53984 0.62731 0.51093 0.62245 C 0.49687 0.62245 0.48294 0.62731 0.47291 0.64004 C 0.45885 0.65185 0.45091 0.67315 0.45091 0.70254 C 0.45091 0.71528 0.4539 0.72778 0.45794 0.74051 C 0.46797 0.76597 0.48685 0.78727 0.50989 0.78727 C 0.53593 0.7912 0.55794 0.76967 0.55794 0.74051 C 0.55794 0.71528 0.53685 0.68981 0.50989 0.68981 C 0.49791 0.68588 0.48489 0.68981 0.47591 0.69861 C 0.46393 0.71528 0.4569 0.73657 0.4569 0.75717 C 0.4569 0.76967 0.45885 0.7824 0.46289 0.7912 C 0.47187 0.81666 0.48893 0.8331 0.50989 0.83796 C 0.53385 0.83796 0.55286 0.81666 0.55286 0.79514 C 0.55286 0.76967 0.53385 0.74537 0.50989 0.74537 C 0.49791 0.74537 0.48685 0.7493 0.47994 0.75717 C 0.46797 0.76597 0.46185 0.78727 0.46185 0.80787 C 0.46185 0.81666 0.46393 0.82916 0.46692 0.83796 C 0.47487 0.8625 0.49088 0.875 0.50885 0.88009 C 0.53086 0.88009 0.54791 0.8625 0.54791 0.8419 C 0.54791 0.81666 0.53086 0.8 0.50989 0.79514 C 0.49895 0.79514 0.48893 0.8 0.4819 0.80787 C 0.47187 0.81666 0.46588 0.8331 0.46588 0.85463 C 0.46588 0.8625 0.46797 0.87129 0.47096 0.88009 " pathEditMode="relative" rAng="0" ptsTypes="AAAAAAAAAAAAAA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35" y="4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о поле 2"/>
          <p:cNvSpPr txBox="1"/>
          <p:nvPr/>
        </p:nvSpPr>
        <p:spPr>
          <a:xfrm>
            <a:off x="547056" y="1219794"/>
            <a:ext cx="61529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>
                <a:solidFill>
                  <a:srgbClr val="7030A0"/>
                </a:solidFill>
              </a:rPr>
              <a:t>Принтер отпечатва 15 страници </a:t>
            </a:r>
          </a:p>
          <a:p>
            <a:r>
              <a:rPr lang="bg-BG" sz="2400" dirty="0">
                <a:solidFill>
                  <a:srgbClr val="7030A0"/>
                </a:solidFill>
              </a:rPr>
              <a:t>за 1 минута а друг – за същото </a:t>
            </a:r>
          </a:p>
          <a:p>
            <a:r>
              <a:rPr lang="bg-BG" sz="2400" dirty="0">
                <a:solidFill>
                  <a:srgbClr val="7030A0"/>
                </a:solidFill>
              </a:rPr>
              <a:t>време отпечатва с 3 страници </a:t>
            </a:r>
          </a:p>
          <a:p>
            <a:r>
              <a:rPr lang="bg-BG" sz="2400" dirty="0">
                <a:solidFill>
                  <a:srgbClr val="7030A0"/>
                </a:solidFill>
              </a:rPr>
              <a:t>по-малко. За колко минути двата </a:t>
            </a:r>
          </a:p>
          <a:p>
            <a:r>
              <a:rPr lang="bg-BG" sz="2400" dirty="0">
                <a:solidFill>
                  <a:srgbClr val="7030A0"/>
                </a:solidFill>
              </a:rPr>
              <a:t>принтера ще отпечатат заедно 405 страници?</a:t>
            </a:r>
          </a:p>
        </p:txBody>
      </p:sp>
      <p:sp>
        <p:nvSpPr>
          <p:cNvPr id="6" name="Стрелка наляво 5">
            <a:hlinkClick r:id="rId2" action="ppaction://hlinksldjump"/>
          </p:cNvPr>
          <p:cNvSpPr/>
          <p:nvPr/>
        </p:nvSpPr>
        <p:spPr>
          <a:xfrm>
            <a:off x="350520" y="5821680"/>
            <a:ext cx="1325880" cy="4114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" name="Текстово поле 1">
            <a:extLst>
              <a:ext uri="{FF2B5EF4-FFF2-40B4-BE49-F238E27FC236}">
                <a16:creationId xmlns:a16="http://schemas.microsoft.com/office/drawing/2014/main" id="{18C5DE12-D1E7-41C4-8546-E60A0319F688}"/>
              </a:ext>
            </a:extLst>
          </p:cNvPr>
          <p:cNvSpPr txBox="1"/>
          <p:nvPr/>
        </p:nvSpPr>
        <p:spPr>
          <a:xfrm>
            <a:off x="-2762978" y="4469122"/>
            <a:ext cx="29193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3600" i="1" dirty="0">
                <a:solidFill>
                  <a:srgbClr val="7030A0"/>
                </a:solidFill>
              </a:rPr>
              <a:t>За 15 минути</a:t>
            </a:r>
          </a:p>
        </p:txBody>
      </p:sp>
      <p:sp>
        <p:nvSpPr>
          <p:cNvPr id="7" name="Петно: 8 пункта 6">
            <a:extLst>
              <a:ext uri="{FF2B5EF4-FFF2-40B4-BE49-F238E27FC236}">
                <a16:creationId xmlns:a16="http://schemas.microsoft.com/office/drawing/2014/main" id="{831276E0-A991-4286-A807-E88D38805E2E}"/>
              </a:ext>
            </a:extLst>
          </p:cNvPr>
          <p:cNvSpPr/>
          <p:nvPr/>
        </p:nvSpPr>
        <p:spPr>
          <a:xfrm>
            <a:off x="9004543" y="152400"/>
            <a:ext cx="914400" cy="914400"/>
          </a:xfrm>
          <a:prstGeom prst="irregularSeal1">
            <a:avLst/>
          </a:prstGeom>
          <a:solidFill>
            <a:srgbClr val="FCFBD0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Картина 7">
            <a:extLst>
              <a:ext uri="{FF2B5EF4-FFF2-40B4-BE49-F238E27FC236}">
                <a16:creationId xmlns:a16="http://schemas.microsoft.com/office/drawing/2014/main" id="{E43B9603-2893-4AFA-8A13-4A2429FBEC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0005" y="1806770"/>
            <a:ext cx="5141475" cy="411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874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7893 C -0.06497 0.08495 -0.11393 0.1 -0.11393 0.11204 C -0.11393 0.12292 -0.06601 0.13102 -0.00195 0.13102 C 0.06198 0.13102 0.11602 0.12292 0.11602 0.11204 C 0.11602 0.1 0.06003 0.09699 -0.0039 0.10486 C -0.06693 0.11389 -0.11393 0.12893 -0.11393 0.14005 C -0.11393 0.15092 -0.06497 0.15995 -0.00195 0.15995 C 0.06198 0.15995 0.11602 0.15092 0.11602 0.14005 C 0.11602 0.12893 0.06003 0.12592 -0.00299 0.13403 C -0.06693 0.1419 -0.11393 0.15694 -0.11393 0.16782 C -0.11393 0.17986 -0.06497 0.18889 -0.00091 0.18889 C 0.06198 0.18889 0.11602 0.17986 0.11602 0.16782 C 0.11602 0.15787 0.06003 0.15486 -0.00299 0.16204 C -0.06601 0.16991 -0.11393 0.18588 -0.11393 0.19699 C -0.11393 0.20787 -0.06393 0.2169 -0.00091 0.2169 C 0.06406 0.2169 0.11602 0.20787 0.11602 0.19699 C 0.11602 0.18588 0.06107 0.18287 -0.00195 0.19097 C -0.06497 0.19884 -0.11393 0.21389 -0.11393 0.225 C -0.11393 0.23704 -0.06393 0.24491 -1.66667E-6 0.24491 C 0.06406 0.24491 0.11602 0.23588 0.11602 0.225 C 0.11602 0.21389 0.06107 0.21088 -0.00195 0.21898 C -0.06497 0.22685 -0.11393 0.24282 -0.11393 0.25301 C -0.11393 0.26389 -0.06302 0.27292 -1.66667E-6 0.27292 C 0.06406 0.27292 0.11602 0.26389 0.11602 0.25301 C 0.11602 0.24282 0.06198 0.24005 -0.00195 0.24699 C -0.06497 0.25486 -0.11393 0.27083 -0.11393 0.28194 C -0.11393 0.2919 -0.06302 0.30185 0.00104 0.30185 C 0.06511 0.30185 0.11602 0.29282 0.11602 0.28194 C 0.11602 0.27083 0.06198 0.26782 -0.00091 0.27592 C -0.06393 0.28403 -0.11497 0.29884 -0.11393 0.30995 C -0.11302 0.32083 -0.06302 0.32893 0.00104 0.32893 C 0.06511 0.32893 0.11602 0.31991 0.11602 0.30903 C 0.11602 0.29884 0.06406 0.29583 0.00104 0.30486 " pathEditMode="relative" rAng="0" ptsTypes="AAAAAAAAAAAAAAAAAAAAAAAAAAAAAAA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4 0.01042 C -0.00495 0.06343 0.0026 0.1375 0.02956 0.13634 C 0.06875 0.13634 0.07174 -0.11157 0.11784 -0.1125 C 0.1595 -0.1125 0.13724 0.1044 0.17747 0.10347 C 0.2194 0.10347 0.197 -0.05347 0.24206 -0.05347 C 0.28229 -0.05347 0.2599 0.05232 0.29596 0.05232 C 0.33034 0.05232 0.31237 -0.02847 0.34375 -0.02847 C 0.36172 -0.02847 0.36328 -0.00648 0.36471 0.01042 " pathEditMode="relative" rAng="0" ptsTypes="AAAAAAAA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33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смихнато лице 2">
            <a:hlinkClick r:id="rId2" action="ppaction://hlinksldjump"/>
          </p:cNvPr>
          <p:cNvSpPr/>
          <p:nvPr/>
        </p:nvSpPr>
        <p:spPr>
          <a:xfrm>
            <a:off x="8523230" y="2361695"/>
            <a:ext cx="1466590" cy="1444303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4" name="Текстово поле 3">
            <a:extLst>
              <a:ext uri="{FF2B5EF4-FFF2-40B4-BE49-F238E27FC236}">
                <a16:creationId xmlns:a16="http://schemas.microsoft.com/office/drawing/2014/main" id="{FA2325EB-6C23-4AED-84E6-6B212A348C2C}"/>
              </a:ext>
            </a:extLst>
          </p:cNvPr>
          <p:cNvSpPr txBox="1"/>
          <p:nvPr/>
        </p:nvSpPr>
        <p:spPr>
          <a:xfrm>
            <a:off x="1451611" y="1600200"/>
            <a:ext cx="58521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0" i="1" dirty="0">
                <a:solidFill>
                  <a:srgbClr val="00B050"/>
                </a:solidFill>
                <a:effectLst/>
                <a:latin typeface="Open Sans"/>
              </a:rPr>
              <a:t>Много </a:t>
            </a:r>
            <a:r>
              <a:rPr lang="ru-RU" sz="3600" b="0" i="1" dirty="0" err="1">
                <a:solidFill>
                  <a:srgbClr val="00B050"/>
                </a:solidFill>
                <a:effectLst/>
                <a:latin typeface="Open Sans"/>
              </a:rPr>
              <a:t>коледни</a:t>
            </a:r>
            <a:r>
              <a:rPr lang="ru-RU" sz="3600" b="0" i="1" dirty="0">
                <a:solidFill>
                  <a:srgbClr val="00B050"/>
                </a:solidFill>
                <a:effectLst/>
                <a:latin typeface="Open Sans"/>
              </a:rPr>
              <a:t> </a:t>
            </a:r>
            <a:r>
              <a:rPr lang="ru-RU" sz="3600" b="0" i="1" dirty="0" err="1">
                <a:solidFill>
                  <a:srgbClr val="00B050"/>
                </a:solidFill>
                <a:effectLst/>
                <a:latin typeface="Open Sans"/>
              </a:rPr>
              <a:t>емоции</a:t>
            </a:r>
            <a:r>
              <a:rPr lang="ru-RU" sz="3600" b="0" i="1" dirty="0">
                <a:solidFill>
                  <a:srgbClr val="00B050"/>
                </a:solidFill>
                <a:effectLst/>
                <a:latin typeface="Open Sans"/>
              </a:rPr>
              <a:t> </a:t>
            </a:r>
            <a:r>
              <a:rPr lang="ru-RU" sz="3600" b="0" i="1" dirty="0" err="1">
                <a:solidFill>
                  <a:srgbClr val="00B050"/>
                </a:solidFill>
                <a:effectLst/>
                <a:latin typeface="Open Sans"/>
              </a:rPr>
              <a:t>нека</a:t>
            </a:r>
            <a:r>
              <a:rPr lang="ru-RU" sz="3600" b="0" i="1" dirty="0">
                <a:solidFill>
                  <a:srgbClr val="00B050"/>
                </a:solidFill>
                <a:effectLst/>
                <a:latin typeface="Open Sans"/>
              </a:rPr>
              <a:t> </a:t>
            </a:r>
            <a:r>
              <a:rPr lang="ru-RU" sz="3600" b="0" i="1" dirty="0" err="1">
                <a:solidFill>
                  <a:srgbClr val="00B050"/>
                </a:solidFill>
                <a:effectLst/>
                <a:latin typeface="Open Sans"/>
              </a:rPr>
              <a:t>има</a:t>
            </a:r>
            <a:r>
              <a:rPr lang="ru-RU" sz="3600" b="0" i="1" dirty="0">
                <a:solidFill>
                  <a:srgbClr val="00B050"/>
                </a:solidFill>
                <a:effectLst/>
                <a:latin typeface="Open Sans"/>
              </a:rPr>
              <a:t> </a:t>
            </a:r>
            <a:r>
              <a:rPr lang="ru-RU" sz="3600" b="0" i="1" dirty="0" err="1">
                <a:solidFill>
                  <a:srgbClr val="00B050"/>
                </a:solidFill>
                <a:effectLst/>
                <a:latin typeface="Open Sans"/>
              </a:rPr>
              <a:t>тази</a:t>
            </a:r>
            <a:r>
              <a:rPr lang="ru-RU" sz="3600" b="0" i="1" dirty="0">
                <a:solidFill>
                  <a:srgbClr val="00B050"/>
                </a:solidFill>
                <a:effectLst/>
                <a:latin typeface="Open Sans"/>
              </a:rPr>
              <a:t> вечер и </a:t>
            </a:r>
          </a:p>
          <a:p>
            <a:r>
              <a:rPr lang="ru-RU" sz="3600" b="0" i="1" dirty="0">
                <a:solidFill>
                  <a:srgbClr val="00B050"/>
                </a:solidFill>
                <a:effectLst/>
                <a:latin typeface="Open Sans"/>
              </a:rPr>
              <a:t>живота </a:t>
            </a:r>
            <a:r>
              <a:rPr lang="ru-RU" sz="3600" b="0" i="1" dirty="0" err="1">
                <a:solidFill>
                  <a:srgbClr val="00B050"/>
                </a:solidFill>
                <a:effectLst/>
                <a:latin typeface="Open Sans"/>
              </a:rPr>
              <a:t>ти</a:t>
            </a:r>
            <a:r>
              <a:rPr lang="ru-RU" sz="3600" b="0" i="1" dirty="0">
                <a:solidFill>
                  <a:srgbClr val="00B050"/>
                </a:solidFill>
                <a:effectLst/>
                <a:latin typeface="Open Sans"/>
              </a:rPr>
              <a:t> да </a:t>
            </a:r>
            <a:r>
              <a:rPr lang="ru-RU" sz="3600" b="0" i="1" dirty="0" err="1">
                <a:solidFill>
                  <a:srgbClr val="00B050"/>
                </a:solidFill>
                <a:effectLst/>
                <a:latin typeface="Open Sans"/>
              </a:rPr>
              <a:t>бъде</a:t>
            </a:r>
            <a:r>
              <a:rPr lang="ru-RU" sz="3600" b="0" i="1" dirty="0">
                <a:solidFill>
                  <a:srgbClr val="00B050"/>
                </a:solidFill>
                <a:effectLst/>
                <a:latin typeface="Open Sans"/>
              </a:rPr>
              <a:t> все </a:t>
            </a:r>
            <a:r>
              <a:rPr lang="ru-RU" sz="3600" b="0" i="1" dirty="0" err="1">
                <a:solidFill>
                  <a:srgbClr val="00B050"/>
                </a:solidFill>
                <a:effectLst/>
                <a:latin typeface="Open Sans"/>
              </a:rPr>
              <a:t>така</a:t>
            </a:r>
            <a:r>
              <a:rPr lang="ru-RU" sz="3600" b="0" i="1" dirty="0">
                <a:solidFill>
                  <a:srgbClr val="00B050"/>
                </a:solidFill>
                <a:effectLst/>
                <a:latin typeface="Open Sans"/>
              </a:rPr>
              <a:t> </a:t>
            </a:r>
            <a:r>
              <a:rPr lang="ru-RU" sz="3600" b="0" i="1" dirty="0" err="1">
                <a:solidFill>
                  <a:srgbClr val="00B050"/>
                </a:solidFill>
                <a:effectLst/>
                <a:latin typeface="Open Sans"/>
              </a:rPr>
              <a:t>страхотен</a:t>
            </a:r>
            <a:r>
              <a:rPr lang="ru-RU" sz="3600" b="0" i="1" dirty="0">
                <a:solidFill>
                  <a:srgbClr val="00B050"/>
                </a:solidFill>
                <a:effectLst/>
                <a:latin typeface="Open Sans"/>
              </a:rPr>
              <a:t>.</a:t>
            </a:r>
            <a:endParaRPr lang="bg-BG" sz="3600" i="1" dirty="0">
              <a:solidFill>
                <a:srgbClr val="00B050"/>
              </a:solidFill>
            </a:endParaRPr>
          </a:p>
        </p:txBody>
      </p:sp>
      <p:sp>
        <p:nvSpPr>
          <p:cNvPr id="5" name="Стрелка надясно 4">
            <a:hlinkClick r:id="rId2" action="ppaction://hlinksldjump"/>
            <a:extLst>
              <a:ext uri="{FF2B5EF4-FFF2-40B4-BE49-F238E27FC236}">
                <a16:creationId xmlns:a16="http://schemas.microsoft.com/office/drawing/2014/main" id="{599D90FA-804E-4329-A40F-315411BDC28B}"/>
              </a:ext>
            </a:extLst>
          </p:cNvPr>
          <p:cNvSpPr/>
          <p:nvPr/>
        </p:nvSpPr>
        <p:spPr>
          <a:xfrm>
            <a:off x="9525000" y="5547360"/>
            <a:ext cx="1219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D3E86CBC-FFFA-4208-86E6-72B32E521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5376" y="853440"/>
            <a:ext cx="2584033" cy="223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31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Ретроспекция">
  <a:themeElements>
    <a:clrScheme name="Ретроспекция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спекци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спекция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905</TotalTime>
  <Words>293</Words>
  <Application>Microsoft Office PowerPoint</Application>
  <PresentationFormat>Widescreen</PresentationFormat>
  <Paragraphs>67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Calibri</vt:lpstr>
      <vt:lpstr>Calibri Light</vt:lpstr>
      <vt:lpstr>Cambria Math</vt:lpstr>
      <vt:lpstr>Open Sans</vt:lpstr>
      <vt:lpstr>Trebuchet MS</vt:lpstr>
      <vt:lpstr>Ретроспекция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РС</dc:creator>
  <cp:lastModifiedBy>HP</cp:lastModifiedBy>
  <cp:revision>80</cp:revision>
  <dcterms:created xsi:type="dcterms:W3CDTF">2020-12-19T07:17:08Z</dcterms:created>
  <dcterms:modified xsi:type="dcterms:W3CDTF">2020-12-21T04:37:32Z</dcterms:modified>
</cp:coreProperties>
</file>